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329" r:id="rId2"/>
    <p:sldId id="262" r:id="rId3"/>
    <p:sldId id="328" r:id="rId4"/>
    <p:sldId id="317" r:id="rId5"/>
    <p:sldId id="307" r:id="rId6"/>
    <p:sldId id="309" r:id="rId7"/>
    <p:sldId id="323" r:id="rId8"/>
    <p:sldId id="324" r:id="rId9"/>
    <p:sldId id="325" r:id="rId10"/>
    <p:sldId id="310" r:id="rId11"/>
    <p:sldId id="318" r:id="rId12"/>
    <p:sldId id="319" r:id="rId13"/>
    <p:sldId id="311" r:id="rId14"/>
    <p:sldId id="316" r:id="rId15"/>
    <p:sldId id="312" r:id="rId16"/>
    <p:sldId id="313" r:id="rId17"/>
    <p:sldId id="327" r:id="rId18"/>
    <p:sldId id="271" r:id="rId19"/>
  </p:sldIdLst>
  <p:sldSz cx="9144000" cy="5143500" type="screen16x9"/>
  <p:notesSz cx="6858000" cy="9144000"/>
  <p:embeddedFontLst>
    <p:embeddedFont>
      <p:font typeface=".VnAvantH" panose="020B7200000000000000" pitchFamily="34" charset="0"/>
      <p:regular r:id="rId21"/>
      <p:bold r:id="rId22"/>
      <p:italic r:id="rId23"/>
      <p:boldItalic r:id="rId24"/>
    </p:embeddedFont>
    <p:embeddedFont>
      <p:font typeface=".VnTimeH" panose="020B7200000000000000" pitchFamily="34" charset="0"/>
      <p:regular r:id="rId25"/>
      <p:bold r:id="rId26"/>
      <p:italic r:id="rId27"/>
      <p:boldItalic r:id="rId28"/>
    </p:embeddedFont>
    <p:embeddedFont>
      <p:font typeface="Baskerville Old Face" panose="02020602080505020303" pitchFamily="18" charset="0"/>
      <p:regular r:id="rId29"/>
    </p:embeddedFont>
    <p:embeddedFont>
      <p:font typeface="Bebas Neue" panose="020B0604020202020204" charset="0"/>
      <p:regular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Patrick Hand" panose="020B0604020202020204" charset="0"/>
      <p:regular r:id="rId37"/>
    </p:embeddedFont>
    <p:embeddedFont>
      <p:font typeface="Roboto Condensed Light" panose="02000000000000000000" pitchFamily="2" charset="0"/>
      <p:regular r:id="rId38"/>
      <p:italic r:id="rId39"/>
    </p:embeddedFont>
    <p:embeddedFont>
      <p:font typeface="Zilla Slab" panose="020B0604020202020204" charset="0"/>
      <p:regular r:id="rId40"/>
      <p:bold r:id="rId41"/>
      <p:italic r:id="rId42"/>
    </p:embeddedFont>
    <p:embeddedFont>
      <p:font typeface="Zilla Slab Light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ACF9"/>
    <a:srgbClr val="80C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DD2A8F-4587-4A84-9D44-0C1777622F40}">
  <a:tblStyle styleId="{E7DD2A8F-4587-4A84-9D44-0C1777622F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 showGuide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525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defceb1f2f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defceb1f2f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df4f0155f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df4f0155f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800" y="1214025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38700" y="3696138"/>
            <a:ext cx="4866600" cy="4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3913" y="228350"/>
            <a:ext cx="8769163" cy="4697225"/>
            <a:chOff x="183913" y="228350"/>
            <a:chExt cx="8769163" cy="4697225"/>
          </a:xfrm>
        </p:grpSpPr>
        <p:sp>
          <p:nvSpPr>
            <p:cNvPr id="12" name="Google Shape;12;p2"/>
            <p:cNvSpPr/>
            <p:nvPr/>
          </p:nvSpPr>
          <p:spPr>
            <a:xfrm>
              <a:off x="6228838" y="4528738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24200" y="44305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11300" y="48153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451950" y="4408588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65125" y="225170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69400" y="46736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98450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464163" y="31896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18775" y="3881200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30850" y="482672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6429225" y="3982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3358163" y="4736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46350" y="228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>
              <a:off x="7075063" y="21414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183913" y="2711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247888" y="10545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10800000">
              <a:off x="2086888" y="7701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418488" y="28797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1604438" y="256756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4526538" y="967038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34613" y="3179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33850" y="254417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4996863" y="2879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10800000">
              <a:off x="6466950" y="22517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70575" y="9832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578500" y="28764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10800000">
              <a:off x="460463" y="4528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10800000">
              <a:off x="1796375" y="313415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>
              <a:off x="802463" y="32623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67525" y="4728775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20450" y="464132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61500"/>
            <a:ext cx="7704000" cy="3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218313" y="271913"/>
            <a:ext cx="8622025" cy="4664638"/>
            <a:chOff x="218313" y="271913"/>
            <a:chExt cx="8622025" cy="4664638"/>
          </a:xfrm>
        </p:grpSpPr>
        <p:sp>
          <p:nvSpPr>
            <p:cNvPr id="81" name="Google Shape;81;p4"/>
            <p:cNvSpPr/>
            <p:nvPr/>
          </p:nvSpPr>
          <p:spPr>
            <a:xfrm rot="10800000">
              <a:off x="7210750" y="7794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7857738" y="4053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1363138" y="283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429563" y="1409825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585713" y="271913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362488" y="2719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32238" y="448666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10800000">
              <a:off x="8585713" y="8880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10800000">
              <a:off x="218313" y="896750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10800000">
              <a:off x="1159638" y="470002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10800000">
              <a:off x="719988" y="4826275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853550" y="1070150"/>
            <a:ext cx="280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4853551" y="2901325"/>
            <a:ext cx="2800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4853550" y="1849950"/>
            <a:ext cx="2800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4853550" y="3681125"/>
            <a:ext cx="28008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99" name="Google Shape;99;p5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 rot="10800000">
              <a:off x="1172513" y="22175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rot="10800000">
              <a:off x="1010863" y="1120463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2304154" y="1307104"/>
            <a:ext cx="453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65" name="Google Shape;165;p8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166" name="Google Shape;166;p8"/>
            <p:cNvSpPr/>
            <p:nvPr/>
          </p:nvSpPr>
          <p:spPr>
            <a:xfrm>
              <a:off x="7616675" y="3870938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 rot="10800000">
              <a:off x="7439563" y="25234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32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43" name="Google Shape;743;p32"/>
            <p:cNvSpPr/>
            <p:nvPr/>
          </p:nvSpPr>
          <p:spPr>
            <a:xfrm>
              <a:off x="7846725" y="362513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 rot="10800000">
              <a:off x="418563" y="4507250"/>
              <a:ext cx="330025" cy="344950"/>
            </a:xfrm>
            <a:custGeom>
              <a:avLst/>
              <a:gdLst/>
              <a:ahLst/>
              <a:cxnLst/>
              <a:rect l="l" t="t" r="r" b="b"/>
              <a:pathLst>
                <a:path w="13201" h="13798" extrusionOk="0">
                  <a:moveTo>
                    <a:pt x="8852" y="0"/>
                  </a:moveTo>
                  <a:lnTo>
                    <a:pt x="6130" y="4327"/>
                  </a:lnTo>
                  <a:lnTo>
                    <a:pt x="2490" y="1634"/>
                  </a:lnTo>
                  <a:lnTo>
                    <a:pt x="4510" y="5622"/>
                  </a:lnTo>
                  <a:lnTo>
                    <a:pt x="1" y="6710"/>
                  </a:lnTo>
                  <a:lnTo>
                    <a:pt x="4404" y="7871"/>
                  </a:lnTo>
                  <a:lnTo>
                    <a:pt x="3010" y="11792"/>
                  </a:lnTo>
                  <a:lnTo>
                    <a:pt x="5790" y="9347"/>
                  </a:lnTo>
                  <a:lnTo>
                    <a:pt x="8224" y="13798"/>
                  </a:lnTo>
                  <a:lnTo>
                    <a:pt x="8014" y="8532"/>
                  </a:lnTo>
                  <a:lnTo>
                    <a:pt x="12517" y="9854"/>
                  </a:lnTo>
                  <a:lnTo>
                    <a:pt x="12517" y="9854"/>
                  </a:lnTo>
                  <a:lnTo>
                    <a:pt x="9266" y="6702"/>
                  </a:lnTo>
                  <a:lnTo>
                    <a:pt x="13201" y="4447"/>
                  </a:lnTo>
                  <a:lnTo>
                    <a:pt x="8929" y="4678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33"/>
          <p:cNvGrpSpPr/>
          <p:nvPr/>
        </p:nvGrpSpPr>
        <p:grpSpPr>
          <a:xfrm>
            <a:off x="117238" y="221750"/>
            <a:ext cx="8699013" cy="4630450"/>
            <a:chOff x="117238" y="221750"/>
            <a:chExt cx="8699013" cy="4630450"/>
          </a:xfrm>
        </p:grpSpPr>
        <p:sp>
          <p:nvSpPr>
            <p:cNvPr id="767" name="Google Shape;767;p33"/>
            <p:cNvSpPr/>
            <p:nvPr/>
          </p:nvSpPr>
          <p:spPr>
            <a:xfrm>
              <a:off x="7116000" y="470362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3438425" y="47036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6332325" y="4172575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4" y="0"/>
                  </a:moveTo>
                  <a:cubicBezTo>
                    <a:pt x="1424" y="0"/>
                    <a:pt x="519" y="684"/>
                    <a:pt x="280" y="1699"/>
                  </a:cubicBezTo>
                  <a:cubicBezTo>
                    <a:pt x="0" y="2884"/>
                    <a:pt x="733" y="4071"/>
                    <a:pt x="1918" y="4351"/>
                  </a:cubicBezTo>
                  <a:cubicBezTo>
                    <a:pt x="2088" y="4391"/>
                    <a:pt x="2258" y="4410"/>
                    <a:pt x="2425" y="4410"/>
                  </a:cubicBezTo>
                  <a:cubicBezTo>
                    <a:pt x="3425" y="4410"/>
                    <a:pt x="4331" y="3727"/>
                    <a:pt x="4570" y="2712"/>
                  </a:cubicBezTo>
                  <a:cubicBezTo>
                    <a:pt x="4850" y="1527"/>
                    <a:pt x="4116" y="339"/>
                    <a:pt x="2932" y="60"/>
                  </a:cubicBezTo>
                  <a:cubicBezTo>
                    <a:pt x="2762" y="19"/>
                    <a:pt x="2591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8758950" y="40422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8301588" y="460850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239438" y="4608513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7562425" y="4087875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 rot="10800000">
              <a:off x="6147163" y="260050"/>
              <a:ext cx="330050" cy="344950"/>
            </a:xfrm>
            <a:custGeom>
              <a:avLst/>
              <a:gdLst/>
              <a:ahLst/>
              <a:cxnLst/>
              <a:rect l="l" t="t" r="r" b="b"/>
              <a:pathLst>
                <a:path w="13202" h="13798" extrusionOk="0">
                  <a:moveTo>
                    <a:pt x="8853" y="0"/>
                  </a:moveTo>
                  <a:lnTo>
                    <a:pt x="6131" y="4327"/>
                  </a:lnTo>
                  <a:lnTo>
                    <a:pt x="2490" y="1634"/>
                  </a:lnTo>
                  <a:lnTo>
                    <a:pt x="4511" y="5623"/>
                  </a:lnTo>
                  <a:lnTo>
                    <a:pt x="1" y="6711"/>
                  </a:lnTo>
                  <a:lnTo>
                    <a:pt x="4404" y="7871"/>
                  </a:lnTo>
                  <a:lnTo>
                    <a:pt x="3010" y="11793"/>
                  </a:lnTo>
                  <a:lnTo>
                    <a:pt x="5791" y="9347"/>
                  </a:lnTo>
                  <a:lnTo>
                    <a:pt x="8225" y="13798"/>
                  </a:lnTo>
                  <a:lnTo>
                    <a:pt x="8015" y="8532"/>
                  </a:lnTo>
                  <a:lnTo>
                    <a:pt x="12517" y="9856"/>
                  </a:lnTo>
                  <a:lnTo>
                    <a:pt x="12517" y="9856"/>
                  </a:lnTo>
                  <a:lnTo>
                    <a:pt x="9266" y="6703"/>
                  </a:lnTo>
                  <a:lnTo>
                    <a:pt x="13201" y="4448"/>
                  </a:lnTo>
                  <a:lnTo>
                    <a:pt x="8929" y="4679"/>
                  </a:lnTo>
                  <a:lnTo>
                    <a:pt x="8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 rot="10800000">
              <a:off x="1833038" y="260050"/>
              <a:ext cx="121275" cy="110275"/>
            </a:xfrm>
            <a:custGeom>
              <a:avLst/>
              <a:gdLst/>
              <a:ahLst/>
              <a:cxnLst/>
              <a:rect l="l" t="t" r="r" b="b"/>
              <a:pathLst>
                <a:path w="4851" h="4411" extrusionOk="0">
                  <a:moveTo>
                    <a:pt x="2423" y="0"/>
                  </a:moveTo>
                  <a:cubicBezTo>
                    <a:pt x="1424" y="0"/>
                    <a:pt x="519" y="685"/>
                    <a:pt x="280" y="1700"/>
                  </a:cubicBezTo>
                  <a:cubicBezTo>
                    <a:pt x="1" y="2885"/>
                    <a:pt x="736" y="4073"/>
                    <a:pt x="1921" y="4351"/>
                  </a:cubicBezTo>
                  <a:cubicBezTo>
                    <a:pt x="2091" y="4391"/>
                    <a:pt x="2260" y="4410"/>
                    <a:pt x="2427" y="4410"/>
                  </a:cubicBezTo>
                  <a:cubicBezTo>
                    <a:pt x="3428" y="4410"/>
                    <a:pt x="4334" y="3725"/>
                    <a:pt x="4572" y="2710"/>
                  </a:cubicBezTo>
                  <a:cubicBezTo>
                    <a:pt x="4851" y="1524"/>
                    <a:pt x="4116" y="338"/>
                    <a:pt x="2931" y="60"/>
                  </a:cubicBezTo>
                  <a:cubicBezTo>
                    <a:pt x="2760" y="19"/>
                    <a:pt x="2590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 rot="10800000">
              <a:off x="311363" y="3953313"/>
              <a:ext cx="118625" cy="110275"/>
            </a:xfrm>
            <a:custGeom>
              <a:avLst/>
              <a:gdLst/>
              <a:ahLst/>
              <a:cxnLst/>
              <a:rect l="l" t="t" r="r" b="b"/>
              <a:pathLst>
                <a:path w="4745" h="4411" extrusionOk="0">
                  <a:moveTo>
                    <a:pt x="2370" y="0"/>
                  </a:moveTo>
                  <a:cubicBezTo>
                    <a:pt x="1308" y="0"/>
                    <a:pt x="373" y="769"/>
                    <a:pt x="197" y="1851"/>
                  </a:cubicBezTo>
                  <a:cubicBezTo>
                    <a:pt x="0" y="3052"/>
                    <a:pt x="817" y="4185"/>
                    <a:pt x="2019" y="4381"/>
                  </a:cubicBezTo>
                  <a:cubicBezTo>
                    <a:pt x="2139" y="4401"/>
                    <a:pt x="2257" y="4410"/>
                    <a:pt x="2375" y="4410"/>
                  </a:cubicBezTo>
                  <a:cubicBezTo>
                    <a:pt x="3436" y="4410"/>
                    <a:pt x="4372" y="3641"/>
                    <a:pt x="4549" y="2559"/>
                  </a:cubicBezTo>
                  <a:cubicBezTo>
                    <a:pt x="4744" y="1357"/>
                    <a:pt x="3928" y="224"/>
                    <a:pt x="2727" y="29"/>
                  </a:cubicBezTo>
                  <a:cubicBezTo>
                    <a:pt x="2607" y="10"/>
                    <a:pt x="2488" y="0"/>
                    <a:pt x="23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 rot="10800000">
              <a:off x="1027763" y="439500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 rot="10800000">
              <a:off x="254063" y="97655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 rot="10800000">
              <a:off x="117238" y="221750"/>
              <a:ext cx="254625" cy="243700"/>
            </a:xfrm>
            <a:custGeom>
              <a:avLst/>
              <a:gdLst/>
              <a:ahLst/>
              <a:cxnLst/>
              <a:rect l="l" t="t" r="r" b="b"/>
              <a:pathLst>
                <a:path w="10185" h="9748" extrusionOk="0">
                  <a:moveTo>
                    <a:pt x="2935" y="0"/>
                  </a:moveTo>
                  <a:lnTo>
                    <a:pt x="4009" y="3406"/>
                  </a:lnTo>
                  <a:lnTo>
                    <a:pt x="1" y="5229"/>
                  </a:lnTo>
                  <a:lnTo>
                    <a:pt x="4427" y="5852"/>
                  </a:lnTo>
                  <a:lnTo>
                    <a:pt x="5023" y="9747"/>
                  </a:lnTo>
                  <a:lnTo>
                    <a:pt x="6458" y="5795"/>
                  </a:lnTo>
                  <a:lnTo>
                    <a:pt x="10185" y="7200"/>
                  </a:lnTo>
                  <a:lnTo>
                    <a:pt x="7698" y="4393"/>
                  </a:lnTo>
                  <a:lnTo>
                    <a:pt x="9275" y="1470"/>
                  </a:lnTo>
                  <a:lnTo>
                    <a:pt x="9275" y="1470"/>
                  </a:lnTo>
                  <a:lnTo>
                    <a:pt x="6032" y="2703"/>
                  </a:lnTo>
                  <a:lnTo>
                    <a:pt x="29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 rot="10800000">
              <a:off x="521888" y="1682100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rot="10800000">
              <a:off x="1085063" y="989838"/>
              <a:ext cx="87450" cy="87450"/>
            </a:xfrm>
            <a:custGeom>
              <a:avLst/>
              <a:gdLst/>
              <a:ahLst/>
              <a:cxnLst/>
              <a:rect l="l" t="t" r="r" b="b"/>
              <a:pathLst>
                <a:path w="3498" h="3498" extrusionOk="0">
                  <a:moveTo>
                    <a:pt x="1749" y="0"/>
                  </a:moveTo>
                  <a:cubicBezTo>
                    <a:pt x="784" y="0"/>
                    <a:pt x="0" y="784"/>
                    <a:pt x="0" y="1749"/>
                  </a:cubicBezTo>
                  <a:cubicBezTo>
                    <a:pt x="0" y="2714"/>
                    <a:pt x="784" y="3497"/>
                    <a:pt x="1749" y="3497"/>
                  </a:cubicBezTo>
                  <a:cubicBezTo>
                    <a:pt x="2715" y="3497"/>
                    <a:pt x="3497" y="2714"/>
                    <a:pt x="3497" y="1749"/>
                  </a:cubicBezTo>
                  <a:cubicBezTo>
                    <a:pt x="3497" y="784"/>
                    <a:pt x="2715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rot="10800000">
              <a:off x="3611975" y="316050"/>
              <a:ext cx="90900" cy="87450"/>
            </a:xfrm>
            <a:custGeom>
              <a:avLst/>
              <a:gdLst/>
              <a:ahLst/>
              <a:cxnLst/>
              <a:rect l="l" t="t" r="r" b="b"/>
              <a:pathLst>
                <a:path w="3636" h="3498" extrusionOk="0">
                  <a:moveTo>
                    <a:pt x="1883" y="0"/>
                  </a:moveTo>
                  <a:cubicBezTo>
                    <a:pt x="1178" y="0"/>
                    <a:pt x="541" y="427"/>
                    <a:pt x="271" y="1079"/>
                  </a:cubicBezTo>
                  <a:cubicBezTo>
                    <a:pt x="0" y="1732"/>
                    <a:pt x="150" y="2485"/>
                    <a:pt x="650" y="2985"/>
                  </a:cubicBezTo>
                  <a:cubicBezTo>
                    <a:pt x="984" y="3319"/>
                    <a:pt x="1432" y="3497"/>
                    <a:pt x="1887" y="3497"/>
                  </a:cubicBezTo>
                  <a:cubicBezTo>
                    <a:pt x="2112" y="3497"/>
                    <a:pt x="2339" y="3453"/>
                    <a:pt x="2555" y="3364"/>
                  </a:cubicBezTo>
                  <a:cubicBezTo>
                    <a:pt x="3210" y="3093"/>
                    <a:pt x="3635" y="2456"/>
                    <a:pt x="3635" y="1748"/>
                  </a:cubicBezTo>
                  <a:cubicBezTo>
                    <a:pt x="3635" y="782"/>
                    <a:pt x="2852" y="0"/>
                    <a:pt x="1886" y="0"/>
                  </a:cubicBezTo>
                  <a:cubicBezTo>
                    <a:pt x="1885" y="0"/>
                    <a:pt x="1884" y="0"/>
                    <a:pt x="1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8610063" y="316038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8400250" y="2767100"/>
              <a:ext cx="57300" cy="55150"/>
            </a:xfrm>
            <a:custGeom>
              <a:avLst/>
              <a:gdLst/>
              <a:ahLst/>
              <a:cxnLst/>
              <a:rect l="l" t="t" r="r" b="b"/>
              <a:pathLst>
                <a:path w="2292" h="2206" extrusionOk="0">
                  <a:moveTo>
                    <a:pt x="1190" y="1"/>
                  </a:moveTo>
                  <a:cubicBezTo>
                    <a:pt x="743" y="1"/>
                    <a:pt x="342" y="270"/>
                    <a:pt x="171" y="681"/>
                  </a:cubicBezTo>
                  <a:cubicBezTo>
                    <a:pt x="0" y="1093"/>
                    <a:pt x="95" y="1567"/>
                    <a:pt x="410" y="1883"/>
                  </a:cubicBezTo>
                  <a:cubicBezTo>
                    <a:pt x="621" y="2094"/>
                    <a:pt x="902" y="2206"/>
                    <a:pt x="1189" y="2206"/>
                  </a:cubicBezTo>
                  <a:cubicBezTo>
                    <a:pt x="1331" y="2206"/>
                    <a:pt x="1475" y="2178"/>
                    <a:pt x="1611" y="2122"/>
                  </a:cubicBezTo>
                  <a:cubicBezTo>
                    <a:pt x="2023" y="1951"/>
                    <a:pt x="2292" y="1549"/>
                    <a:pt x="2292" y="1104"/>
                  </a:cubicBezTo>
                  <a:cubicBezTo>
                    <a:pt x="2292" y="495"/>
                    <a:pt x="1798" y="1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rot="10800000">
              <a:off x="7049313" y="788025"/>
              <a:ext cx="254625" cy="243675"/>
            </a:xfrm>
            <a:custGeom>
              <a:avLst/>
              <a:gdLst/>
              <a:ahLst/>
              <a:cxnLst/>
              <a:rect l="l" t="t" r="r" b="b"/>
              <a:pathLst>
                <a:path w="10185" h="9747" extrusionOk="0">
                  <a:moveTo>
                    <a:pt x="2936" y="0"/>
                  </a:moveTo>
                  <a:lnTo>
                    <a:pt x="4010" y="3406"/>
                  </a:lnTo>
                  <a:lnTo>
                    <a:pt x="1" y="5229"/>
                  </a:lnTo>
                  <a:lnTo>
                    <a:pt x="4427" y="5851"/>
                  </a:lnTo>
                  <a:lnTo>
                    <a:pt x="5024" y="9747"/>
                  </a:lnTo>
                  <a:lnTo>
                    <a:pt x="6458" y="5794"/>
                  </a:lnTo>
                  <a:lnTo>
                    <a:pt x="10185" y="7200"/>
                  </a:lnTo>
                  <a:lnTo>
                    <a:pt x="7699" y="4392"/>
                  </a:lnTo>
                  <a:lnTo>
                    <a:pt x="9276" y="1470"/>
                  </a:lnTo>
                  <a:lnTo>
                    <a:pt x="6034" y="2704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3057300" y="663475"/>
              <a:ext cx="57300" cy="55125"/>
            </a:xfrm>
            <a:custGeom>
              <a:avLst/>
              <a:gdLst/>
              <a:ahLst/>
              <a:cxnLst/>
              <a:rect l="l" t="t" r="r" b="b"/>
              <a:pathLst>
                <a:path w="2292" h="2205" extrusionOk="0">
                  <a:moveTo>
                    <a:pt x="1190" y="0"/>
                  </a:moveTo>
                  <a:cubicBezTo>
                    <a:pt x="744" y="0"/>
                    <a:pt x="342" y="268"/>
                    <a:pt x="172" y="681"/>
                  </a:cubicBezTo>
                  <a:cubicBezTo>
                    <a:pt x="0" y="1092"/>
                    <a:pt x="95" y="1567"/>
                    <a:pt x="410" y="1882"/>
                  </a:cubicBezTo>
                  <a:cubicBezTo>
                    <a:pt x="621" y="2092"/>
                    <a:pt x="903" y="2205"/>
                    <a:pt x="1189" y="2205"/>
                  </a:cubicBezTo>
                  <a:cubicBezTo>
                    <a:pt x="1331" y="2205"/>
                    <a:pt x="1475" y="2177"/>
                    <a:pt x="1611" y="2120"/>
                  </a:cubicBezTo>
                  <a:cubicBezTo>
                    <a:pt x="2023" y="1950"/>
                    <a:pt x="2292" y="1548"/>
                    <a:pt x="2292" y="1102"/>
                  </a:cubicBezTo>
                  <a:cubicBezTo>
                    <a:pt x="2292" y="493"/>
                    <a:pt x="1798" y="0"/>
                    <a:pt x="1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3"/>
          <p:cNvGrpSpPr/>
          <p:nvPr/>
        </p:nvGrpSpPr>
        <p:grpSpPr>
          <a:xfrm>
            <a:off x="236041" y="2356944"/>
            <a:ext cx="2123800" cy="2567691"/>
            <a:chOff x="136650" y="3653400"/>
            <a:chExt cx="1536425" cy="1857550"/>
          </a:xfrm>
        </p:grpSpPr>
        <p:sp>
          <p:nvSpPr>
            <p:cNvPr id="788" name="Google Shape;788;p33"/>
            <p:cNvSpPr/>
            <p:nvPr/>
          </p:nvSpPr>
          <p:spPr>
            <a:xfrm>
              <a:off x="362850" y="4871550"/>
              <a:ext cx="91325" cy="621900"/>
            </a:xfrm>
            <a:custGeom>
              <a:avLst/>
              <a:gdLst/>
              <a:ahLst/>
              <a:cxnLst/>
              <a:rect l="l" t="t" r="r" b="b"/>
              <a:pathLst>
                <a:path w="3653" h="24876" extrusionOk="0">
                  <a:moveTo>
                    <a:pt x="0" y="632"/>
                  </a:moveTo>
                  <a:lnTo>
                    <a:pt x="0" y="634"/>
                  </a:lnTo>
                  <a:cubicBezTo>
                    <a:pt x="0" y="634"/>
                    <a:pt x="0" y="633"/>
                    <a:pt x="0" y="633"/>
                  </a:cubicBezTo>
                  <a:lnTo>
                    <a:pt x="0" y="633"/>
                  </a:lnTo>
                  <a:cubicBezTo>
                    <a:pt x="0" y="633"/>
                    <a:pt x="0" y="633"/>
                    <a:pt x="0" y="632"/>
                  </a:cubicBezTo>
                  <a:close/>
                  <a:moveTo>
                    <a:pt x="107" y="1"/>
                  </a:moveTo>
                  <a:cubicBezTo>
                    <a:pt x="90" y="1"/>
                    <a:pt x="3" y="616"/>
                    <a:pt x="0" y="633"/>
                  </a:cubicBezTo>
                  <a:lnTo>
                    <a:pt x="0" y="633"/>
                  </a:lnTo>
                  <a:cubicBezTo>
                    <a:pt x="561" y="8674"/>
                    <a:pt x="1185" y="16708"/>
                    <a:pt x="1872" y="24740"/>
                  </a:cubicBezTo>
                  <a:lnTo>
                    <a:pt x="3233" y="24876"/>
                  </a:lnTo>
                  <a:cubicBezTo>
                    <a:pt x="3373" y="17958"/>
                    <a:pt x="3513" y="11040"/>
                    <a:pt x="3652" y="4120"/>
                  </a:cubicBezTo>
                  <a:lnTo>
                    <a:pt x="3652" y="23"/>
                  </a:lnTo>
                  <a:cubicBezTo>
                    <a:pt x="3652" y="23"/>
                    <a:pt x="2078" y="96"/>
                    <a:pt x="1028" y="96"/>
                  </a:cubicBezTo>
                  <a:cubicBezTo>
                    <a:pt x="503" y="96"/>
                    <a:pt x="109" y="77"/>
                    <a:pt x="109" y="23"/>
                  </a:cubicBezTo>
                  <a:cubicBezTo>
                    <a:pt x="109" y="8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880525" y="4973850"/>
              <a:ext cx="309700" cy="522100"/>
            </a:xfrm>
            <a:custGeom>
              <a:avLst/>
              <a:gdLst/>
              <a:ahLst/>
              <a:cxnLst/>
              <a:rect l="l" t="t" r="r" b="b"/>
              <a:pathLst>
                <a:path w="12388" h="20884" extrusionOk="0">
                  <a:moveTo>
                    <a:pt x="0" y="0"/>
                  </a:moveTo>
                  <a:cubicBezTo>
                    <a:pt x="0" y="3596"/>
                    <a:pt x="1697" y="6972"/>
                    <a:pt x="4556" y="9153"/>
                  </a:cubicBezTo>
                  <a:cubicBezTo>
                    <a:pt x="5306" y="9726"/>
                    <a:pt x="6025" y="10327"/>
                    <a:pt x="6628" y="11038"/>
                  </a:cubicBezTo>
                  <a:cubicBezTo>
                    <a:pt x="7429" y="11978"/>
                    <a:pt x="8009" y="13087"/>
                    <a:pt x="8501" y="14220"/>
                  </a:cubicBezTo>
                  <a:cubicBezTo>
                    <a:pt x="9424" y="16348"/>
                    <a:pt x="10061" y="18589"/>
                    <a:pt x="10393" y="20884"/>
                  </a:cubicBezTo>
                  <a:lnTo>
                    <a:pt x="11842" y="20884"/>
                  </a:lnTo>
                  <a:cubicBezTo>
                    <a:pt x="12022" y="17566"/>
                    <a:pt x="12208" y="14101"/>
                    <a:pt x="12387" y="10782"/>
                  </a:cubicBezTo>
                  <a:lnTo>
                    <a:pt x="12387" y="0"/>
                  </a:lnTo>
                  <a:close/>
                </a:path>
              </a:pathLst>
            </a:custGeom>
            <a:solidFill>
              <a:srgbClr val="E76D6A">
                <a:alpha val="45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1286025" y="4315500"/>
              <a:ext cx="387050" cy="445125"/>
            </a:xfrm>
            <a:custGeom>
              <a:avLst/>
              <a:gdLst/>
              <a:ahLst/>
              <a:cxnLst/>
              <a:rect l="l" t="t" r="r" b="b"/>
              <a:pathLst>
                <a:path w="15482" h="17805" extrusionOk="0">
                  <a:moveTo>
                    <a:pt x="8220" y="1"/>
                  </a:moveTo>
                  <a:cubicBezTo>
                    <a:pt x="7045" y="1"/>
                    <a:pt x="5861" y="334"/>
                    <a:pt x="4801" y="861"/>
                  </a:cubicBezTo>
                  <a:cubicBezTo>
                    <a:pt x="2299" y="2108"/>
                    <a:pt x="340" y="4549"/>
                    <a:pt x="0" y="7323"/>
                  </a:cubicBezTo>
                  <a:lnTo>
                    <a:pt x="3325" y="9439"/>
                  </a:lnTo>
                  <a:cubicBezTo>
                    <a:pt x="3864" y="8711"/>
                    <a:pt x="4724" y="8387"/>
                    <a:pt x="5626" y="8387"/>
                  </a:cubicBezTo>
                  <a:cubicBezTo>
                    <a:pt x="6551" y="8387"/>
                    <a:pt x="7521" y="8729"/>
                    <a:pt x="8234" y="9326"/>
                  </a:cubicBezTo>
                  <a:cubicBezTo>
                    <a:pt x="9639" y="10504"/>
                    <a:pt x="10294" y="12329"/>
                    <a:pt x="10888" y="14064"/>
                  </a:cubicBezTo>
                  <a:lnTo>
                    <a:pt x="11733" y="16533"/>
                  </a:lnTo>
                  <a:cubicBezTo>
                    <a:pt x="12031" y="17401"/>
                    <a:pt x="12763" y="17804"/>
                    <a:pt x="13495" y="17804"/>
                  </a:cubicBezTo>
                  <a:cubicBezTo>
                    <a:pt x="14414" y="17804"/>
                    <a:pt x="15331" y="17169"/>
                    <a:pt x="15387" y="16020"/>
                  </a:cubicBezTo>
                  <a:cubicBezTo>
                    <a:pt x="15482" y="14061"/>
                    <a:pt x="15465" y="12100"/>
                    <a:pt x="15336" y="10143"/>
                  </a:cubicBezTo>
                  <a:cubicBezTo>
                    <a:pt x="15201" y="8095"/>
                    <a:pt x="14932" y="6017"/>
                    <a:pt x="14060" y="4159"/>
                  </a:cubicBezTo>
                  <a:cubicBezTo>
                    <a:pt x="13186" y="2302"/>
                    <a:pt x="11622" y="679"/>
                    <a:pt x="9634" y="173"/>
                  </a:cubicBezTo>
                  <a:cubicBezTo>
                    <a:pt x="9170" y="55"/>
                    <a:pt x="8696" y="1"/>
                    <a:pt x="8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623200" y="3653400"/>
              <a:ext cx="51425" cy="167250"/>
            </a:xfrm>
            <a:custGeom>
              <a:avLst/>
              <a:gdLst/>
              <a:ahLst/>
              <a:cxnLst/>
              <a:rect l="l" t="t" r="r" b="b"/>
              <a:pathLst>
                <a:path w="2057" h="6690" extrusionOk="0">
                  <a:moveTo>
                    <a:pt x="984" y="1"/>
                  </a:moveTo>
                  <a:cubicBezTo>
                    <a:pt x="859" y="1"/>
                    <a:pt x="740" y="42"/>
                    <a:pt x="653" y="134"/>
                  </a:cubicBezTo>
                  <a:cubicBezTo>
                    <a:pt x="493" y="306"/>
                    <a:pt x="504" y="570"/>
                    <a:pt x="531" y="801"/>
                  </a:cubicBezTo>
                  <a:cubicBezTo>
                    <a:pt x="638" y="1702"/>
                    <a:pt x="857" y="2591"/>
                    <a:pt x="869" y="3498"/>
                  </a:cubicBezTo>
                  <a:cubicBezTo>
                    <a:pt x="881" y="4404"/>
                    <a:pt x="652" y="5364"/>
                    <a:pt x="0" y="5994"/>
                  </a:cubicBezTo>
                  <a:lnTo>
                    <a:pt x="1014" y="6690"/>
                  </a:lnTo>
                  <a:cubicBezTo>
                    <a:pt x="1443" y="6381"/>
                    <a:pt x="1620" y="5832"/>
                    <a:pt x="1731" y="5316"/>
                  </a:cubicBezTo>
                  <a:cubicBezTo>
                    <a:pt x="2039" y="3895"/>
                    <a:pt x="2056" y="2427"/>
                    <a:pt x="1785" y="999"/>
                  </a:cubicBezTo>
                  <a:cubicBezTo>
                    <a:pt x="1730" y="709"/>
                    <a:pt x="1654" y="403"/>
                    <a:pt x="1446" y="193"/>
                  </a:cubicBezTo>
                  <a:cubicBezTo>
                    <a:pt x="1326" y="74"/>
                    <a:pt x="1150" y="1"/>
                    <a:pt x="984" y="1"/>
                  </a:cubicBezTo>
                  <a:close/>
                </a:path>
              </a:pathLst>
            </a:custGeom>
            <a:solidFill>
              <a:srgbClr val="F8C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136650" y="3690675"/>
              <a:ext cx="559975" cy="1137650"/>
            </a:xfrm>
            <a:custGeom>
              <a:avLst/>
              <a:gdLst/>
              <a:ahLst/>
              <a:cxnLst/>
              <a:rect l="l" t="t" r="r" b="b"/>
              <a:pathLst>
                <a:path w="22399" h="45506" extrusionOk="0">
                  <a:moveTo>
                    <a:pt x="20902" y="4598"/>
                  </a:moveTo>
                  <a:cubicBezTo>
                    <a:pt x="20902" y="4598"/>
                    <a:pt x="20902" y="4598"/>
                    <a:pt x="20902" y="4598"/>
                  </a:cubicBezTo>
                  <a:lnTo>
                    <a:pt x="20903" y="4598"/>
                  </a:lnTo>
                  <a:cubicBezTo>
                    <a:pt x="20903" y="4598"/>
                    <a:pt x="20902" y="4598"/>
                    <a:pt x="20902" y="4598"/>
                  </a:cubicBezTo>
                  <a:close/>
                  <a:moveTo>
                    <a:pt x="17521" y="0"/>
                  </a:moveTo>
                  <a:cubicBezTo>
                    <a:pt x="13399" y="0"/>
                    <a:pt x="9279" y="1901"/>
                    <a:pt x="6369" y="4880"/>
                  </a:cubicBezTo>
                  <a:cubicBezTo>
                    <a:pt x="2765" y="8570"/>
                    <a:pt x="889" y="13707"/>
                    <a:pt x="445" y="18845"/>
                  </a:cubicBezTo>
                  <a:cubicBezTo>
                    <a:pt x="1" y="23983"/>
                    <a:pt x="893" y="29153"/>
                    <a:pt x="2225" y="34136"/>
                  </a:cubicBezTo>
                  <a:cubicBezTo>
                    <a:pt x="3315" y="38219"/>
                    <a:pt x="4768" y="42340"/>
                    <a:pt x="7568" y="45506"/>
                  </a:cubicBezTo>
                  <a:cubicBezTo>
                    <a:pt x="7568" y="45506"/>
                    <a:pt x="2434" y="22416"/>
                    <a:pt x="8168" y="12417"/>
                  </a:cubicBezTo>
                  <a:cubicBezTo>
                    <a:pt x="8168" y="12417"/>
                    <a:pt x="13000" y="4426"/>
                    <a:pt x="19310" y="4426"/>
                  </a:cubicBezTo>
                  <a:cubicBezTo>
                    <a:pt x="19831" y="4426"/>
                    <a:pt x="20363" y="4480"/>
                    <a:pt x="20902" y="4598"/>
                  </a:cubicBezTo>
                  <a:lnTo>
                    <a:pt x="20902" y="4598"/>
                  </a:lnTo>
                  <a:cubicBezTo>
                    <a:pt x="21360" y="4129"/>
                    <a:pt x="21827" y="3644"/>
                    <a:pt x="22095" y="3045"/>
                  </a:cubicBezTo>
                  <a:cubicBezTo>
                    <a:pt x="22363" y="2446"/>
                    <a:pt x="22398" y="1699"/>
                    <a:pt x="22013" y="1168"/>
                  </a:cubicBezTo>
                  <a:cubicBezTo>
                    <a:pt x="21659" y="681"/>
                    <a:pt x="21041" y="473"/>
                    <a:pt x="20453" y="336"/>
                  </a:cubicBezTo>
                  <a:cubicBezTo>
                    <a:pt x="19487" y="108"/>
                    <a:pt x="18504" y="0"/>
                    <a:pt x="17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191050" y="3660250"/>
              <a:ext cx="1249150" cy="1850700"/>
            </a:xfrm>
            <a:custGeom>
              <a:avLst/>
              <a:gdLst/>
              <a:ahLst/>
              <a:cxnLst/>
              <a:rect l="l" t="t" r="r" b="b"/>
              <a:pathLst>
                <a:path w="49966" h="74028" extrusionOk="0">
                  <a:moveTo>
                    <a:pt x="12919" y="0"/>
                  </a:moveTo>
                  <a:cubicBezTo>
                    <a:pt x="12868" y="0"/>
                    <a:pt x="12817" y="11"/>
                    <a:pt x="12768" y="34"/>
                  </a:cubicBezTo>
                  <a:cubicBezTo>
                    <a:pt x="12643" y="94"/>
                    <a:pt x="12564" y="220"/>
                    <a:pt x="12497" y="342"/>
                  </a:cubicBezTo>
                  <a:cubicBezTo>
                    <a:pt x="11941" y="1348"/>
                    <a:pt x="11674" y="2487"/>
                    <a:pt x="11726" y="3636"/>
                  </a:cubicBezTo>
                  <a:cubicBezTo>
                    <a:pt x="11747" y="4106"/>
                    <a:pt x="11831" y="4586"/>
                    <a:pt x="12007" y="5019"/>
                  </a:cubicBezTo>
                  <a:cubicBezTo>
                    <a:pt x="9517" y="5630"/>
                    <a:pt x="7201" y="7178"/>
                    <a:pt x="5552" y="9180"/>
                  </a:cubicBezTo>
                  <a:cubicBezTo>
                    <a:pt x="3021" y="12256"/>
                    <a:pt x="1845" y="16234"/>
                    <a:pt x="1256" y="20175"/>
                  </a:cubicBezTo>
                  <a:cubicBezTo>
                    <a:pt x="1" y="28588"/>
                    <a:pt x="1198" y="37354"/>
                    <a:pt x="4665" y="45121"/>
                  </a:cubicBezTo>
                  <a:cubicBezTo>
                    <a:pt x="5314" y="46575"/>
                    <a:pt x="6049" y="48006"/>
                    <a:pt x="7062" y="49234"/>
                  </a:cubicBezTo>
                  <a:cubicBezTo>
                    <a:pt x="8703" y="51222"/>
                    <a:pt x="10978" y="52562"/>
                    <a:pt x="13204" y="53862"/>
                  </a:cubicBezTo>
                  <a:cubicBezTo>
                    <a:pt x="13204" y="53862"/>
                    <a:pt x="13463" y="66965"/>
                    <a:pt x="13999" y="73591"/>
                  </a:cubicBezTo>
                  <a:lnTo>
                    <a:pt x="15394" y="73627"/>
                  </a:lnTo>
                  <a:cubicBezTo>
                    <a:pt x="16319" y="67654"/>
                    <a:pt x="17299" y="55139"/>
                    <a:pt x="17299" y="55139"/>
                  </a:cubicBezTo>
                  <a:cubicBezTo>
                    <a:pt x="21351" y="56718"/>
                    <a:pt x="25656" y="57524"/>
                    <a:pt x="29994" y="57524"/>
                  </a:cubicBezTo>
                  <a:cubicBezTo>
                    <a:pt x="30587" y="57524"/>
                    <a:pt x="31180" y="57509"/>
                    <a:pt x="31774" y="57479"/>
                  </a:cubicBezTo>
                  <a:cubicBezTo>
                    <a:pt x="31872" y="57474"/>
                    <a:pt x="31971" y="57469"/>
                    <a:pt x="32070" y="57469"/>
                  </a:cubicBezTo>
                  <a:cubicBezTo>
                    <a:pt x="32302" y="57469"/>
                    <a:pt x="32531" y="57496"/>
                    <a:pt x="32728" y="57613"/>
                  </a:cubicBezTo>
                  <a:cubicBezTo>
                    <a:pt x="32965" y="57755"/>
                    <a:pt x="33113" y="58005"/>
                    <a:pt x="33268" y="58234"/>
                  </a:cubicBezTo>
                  <a:cubicBezTo>
                    <a:pt x="35127" y="60996"/>
                    <a:pt x="39113" y="61813"/>
                    <a:pt x="40744" y="64716"/>
                  </a:cubicBezTo>
                  <a:cubicBezTo>
                    <a:pt x="41892" y="66758"/>
                    <a:pt x="41559" y="69267"/>
                    <a:pt x="41410" y="71604"/>
                  </a:cubicBezTo>
                  <a:cubicBezTo>
                    <a:pt x="41371" y="72217"/>
                    <a:pt x="41357" y="72870"/>
                    <a:pt x="41668" y="73398"/>
                  </a:cubicBezTo>
                  <a:cubicBezTo>
                    <a:pt x="41885" y="73766"/>
                    <a:pt x="42319" y="74027"/>
                    <a:pt x="42728" y="74027"/>
                  </a:cubicBezTo>
                  <a:cubicBezTo>
                    <a:pt x="42906" y="74027"/>
                    <a:pt x="43080" y="73977"/>
                    <a:pt x="43229" y="73864"/>
                  </a:cubicBezTo>
                  <a:lnTo>
                    <a:pt x="43445" y="73639"/>
                  </a:lnTo>
                  <a:cubicBezTo>
                    <a:pt x="43215" y="68541"/>
                    <a:pt x="44040" y="63450"/>
                    <a:pt x="45869" y="58686"/>
                  </a:cubicBezTo>
                  <a:cubicBezTo>
                    <a:pt x="46688" y="56553"/>
                    <a:pt x="47705" y="54498"/>
                    <a:pt x="48428" y="52332"/>
                  </a:cubicBezTo>
                  <a:cubicBezTo>
                    <a:pt x="49598" y="48806"/>
                    <a:pt x="49966" y="45063"/>
                    <a:pt x="49501" y="41378"/>
                  </a:cubicBezTo>
                  <a:cubicBezTo>
                    <a:pt x="49218" y="39149"/>
                    <a:pt x="48565" y="36844"/>
                    <a:pt x="46955" y="35276"/>
                  </a:cubicBezTo>
                  <a:cubicBezTo>
                    <a:pt x="44845" y="33222"/>
                    <a:pt x="41630" y="32905"/>
                    <a:pt x="38686" y="32844"/>
                  </a:cubicBezTo>
                  <a:cubicBezTo>
                    <a:pt x="38050" y="32831"/>
                    <a:pt x="37413" y="32824"/>
                    <a:pt x="36776" y="32824"/>
                  </a:cubicBezTo>
                  <a:cubicBezTo>
                    <a:pt x="33944" y="32824"/>
                    <a:pt x="31111" y="32958"/>
                    <a:pt x="28293" y="33239"/>
                  </a:cubicBezTo>
                  <a:cubicBezTo>
                    <a:pt x="26717" y="33395"/>
                    <a:pt x="25111" y="33595"/>
                    <a:pt x="23529" y="33595"/>
                  </a:cubicBezTo>
                  <a:cubicBezTo>
                    <a:pt x="22250" y="33595"/>
                    <a:pt x="20987" y="33465"/>
                    <a:pt x="19768" y="33076"/>
                  </a:cubicBezTo>
                  <a:cubicBezTo>
                    <a:pt x="16363" y="31991"/>
                    <a:pt x="13841" y="29015"/>
                    <a:pt x="12372" y="25757"/>
                  </a:cubicBezTo>
                  <a:cubicBezTo>
                    <a:pt x="10570" y="21764"/>
                    <a:pt x="10145" y="16987"/>
                    <a:pt x="12023" y="13028"/>
                  </a:cubicBezTo>
                  <a:lnTo>
                    <a:pt x="12064" y="12999"/>
                  </a:lnTo>
                  <a:lnTo>
                    <a:pt x="12064" y="12999"/>
                  </a:lnTo>
                  <a:cubicBezTo>
                    <a:pt x="11694" y="13904"/>
                    <a:pt x="12579" y="14878"/>
                    <a:pt x="13519" y="15148"/>
                  </a:cubicBezTo>
                  <a:cubicBezTo>
                    <a:pt x="14460" y="15418"/>
                    <a:pt x="15475" y="15275"/>
                    <a:pt x="16424" y="15509"/>
                  </a:cubicBezTo>
                  <a:cubicBezTo>
                    <a:pt x="17475" y="15766"/>
                    <a:pt x="18398" y="16502"/>
                    <a:pt x="18883" y="17469"/>
                  </a:cubicBezTo>
                  <a:cubicBezTo>
                    <a:pt x="19286" y="18271"/>
                    <a:pt x="19466" y="19292"/>
                    <a:pt x="20250" y="19727"/>
                  </a:cubicBezTo>
                  <a:cubicBezTo>
                    <a:pt x="20469" y="19848"/>
                    <a:pt x="20711" y="19903"/>
                    <a:pt x="20957" y="19903"/>
                  </a:cubicBezTo>
                  <a:cubicBezTo>
                    <a:pt x="21475" y="19903"/>
                    <a:pt x="22010" y="19659"/>
                    <a:pt x="22382" y="19283"/>
                  </a:cubicBezTo>
                  <a:cubicBezTo>
                    <a:pt x="22929" y="18729"/>
                    <a:pt x="23188" y="17952"/>
                    <a:pt x="23354" y="17191"/>
                  </a:cubicBezTo>
                  <a:cubicBezTo>
                    <a:pt x="23917" y="14609"/>
                    <a:pt x="23567" y="11813"/>
                    <a:pt x="22261" y="9516"/>
                  </a:cubicBezTo>
                  <a:cubicBezTo>
                    <a:pt x="20955" y="7218"/>
                    <a:pt x="18677" y="5462"/>
                    <a:pt x="16091" y="4919"/>
                  </a:cubicBezTo>
                  <a:cubicBezTo>
                    <a:pt x="15505" y="4797"/>
                    <a:pt x="14909" y="4735"/>
                    <a:pt x="14312" y="4735"/>
                  </a:cubicBezTo>
                  <a:cubicBezTo>
                    <a:pt x="14246" y="4735"/>
                    <a:pt x="14179" y="4736"/>
                    <a:pt x="14113" y="4737"/>
                  </a:cubicBezTo>
                  <a:cubicBezTo>
                    <a:pt x="13579" y="3623"/>
                    <a:pt x="13337" y="2368"/>
                    <a:pt x="13439" y="1135"/>
                  </a:cubicBezTo>
                  <a:cubicBezTo>
                    <a:pt x="13461" y="873"/>
                    <a:pt x="13495" y="598"/>
                    <a:pt x="13397" y="354"/>
                  </a:cubicBezTo>
                  <a:cubicBezTo>
                    <a:pt x="13318" y="159"/>
                    <a:pt x="13118" y="0"/>
                    <a:pt x="129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645975" y="4012800"/>
              <a:ext cx="133075" cy="60550"/>
            </a:xfrm>
            <a:custGeom>
              <a:avLst/>
              <a:gdLst/>
              <a:ahLst/>
              <a:cxnLst/>
              <a:rect l="l" t="t" r="r" b="b"/>
              <a:pathLst>
                <a:path w="5323" h="2422" extrusionOk="0">
                  <a:moveTo>
                    <a:pt x="2967" y="1"/>
                  </a:moveTo>
                  <a:cubicBezTo>
                    <a:pt x="2822" y="1"/>
                    <a:pt x="2678" y="12"/>
                    <a:pt x="2534" y="34"/>
                  </a:cubicBezTo>
                  <a:cubicBezTo>
                    <a:pt x="1938" y="144"/>
                    <a:pt x="1385" y="422"/>
                    <a:pt x="941" y="835"/>
                  </a:cubicBezTo>
                  <a:cubicBezTo>
                    <a:pt x="503" y="1243"/>
                    <a:pt x="173" y="1762"/>
                    <a:pt x="11" y="2330"/>
                  </a:cubicBezTo>
                  <a:cubicBezTo>
                    <a:pt x="0" y="2365"/>
                    <a:pt x="17" y="2401"/>
                    <a:pt x="51" y="2415"/>
                  </a:cubicBezTo>
                  <a:cubicBezTo>
                    <a:pt x="60" y="2419"/>
                    <a:pt x="69" y="2421"/>
                    <a:pt x="78" y="2421"/>
                  </a:cubicBezTo>
                  <a:cubicBezTo>
                    <a:pt x="105" y="2421"/>
                    <a:pt x="131" y="2405"/>
                    <a:pt x="143" y="2378"/>
                  </a:cubicBezTo>
                  <a:cubicBezTo>
                    <a:pt x="369" y="1862"/>
                    <a:pt x="706" y="1400"/>
                    <a:pt x="1126" y="1043"/>
                  </a:cubicBezTo>
                  <a:cubicBezTo>
                    <a:pt x="1545" y="686"/>
                    <a:pt x="2047" y="425"/>
                    <a:pt x="2588" y="336"/>
                  </a:cubicBezTo>
                  <a:cubicBezTo>
                    <a:pt x="2736" y="306"/>
                    <a:pt x="2887" y="292"/>
                    <a:pt x="3039" y="292"/>
                  </a:cubicBezTo>
                  <a:cubicBezTo>
                    <a:pt x="3430" y="292"/>
                    <a:pt x="3826" y="385"/>
                    <a:pt x="4186" y="546"/>
                  </a:cubicBezTo>
                  <a:cubicBezTo>
                    <a:pt x="4679" y="769"/>
                    <a:pt x="5134" y="1167"/>
                    <a:pt x="5256" y="1725"/>
                  </a:cubicBezTo>
                  <a:cubicBezTo>
                    <a:pt x="5260" y="1742"/>
                    <a:pt x="5274" y="1750"/>
                    <a:pt x="5288" y="1750"/>
                  </a:cubicBezTo>
                  <a:cubicBezTo>
                    <a:pt x="5305" y="1750"/>
                    <a:pt x="5322" y="1738"/>
                    <a:pt x="5321" y="1715"/>
                  </a:cubicBezTo>
                  <a:cubicBezTo>
                    <a:pt x="5307" y="1417"/>
                    <a:pt x="5175" y="1131"/>
                    <a:pt x="4990" y="893"/>
                  </a:cubicBezTo>
                  <a:cubicBezTo>
                    <a:pt x="4800" y="660"/>
                    <a:pt x="4557" y="473"/>
                    <a:pt x="4293" y="330"/>
                  </a:cubicBezTo>
                  <a:cubicBezTo>
                    <a:pt x="3882" y="112"/>
                    <a:pt x="3427" y="1"/>
                    <a:pt x="29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697950" y="4092675"/>
              <a:ext cx="46750" cy="32200"/>
            </a:xfrm>
            <a:custGeom>
              <a:avLst/>
              <a:gdLst/>
              <a:ahLst/>
              <a:cxnLst/>
              <a:rect l="l" t="t" r="r" b="b"/>
              <a:pathLst>
                <a:path w="1870" h="1288" extrusionOk="0">
                  <a:moveTo>
                    <a:pt x="92" y="0"/>
                  </a:moveTo>
                  <a:cubicBezTo>
                    <a:pt x="47" y="0"/>
                    <a:pt x="11" y="36"/>
                    <a:pt x="9" y="81"/>
                  </a:cubicBezTo>
                  <a:cubicBezTo>
                    <a:pt x="0" y="332"/>
                    <a:pt x="59" y="583"/>
                    <a:pt x="177" y="805"/>
                  </a:cubicBezTo>
                  <a:cubicBezTo>
                    <a:pt x="307" y="1023"/>
                    <a:pt x="492" y="1243"/>
                    <a:pt x="805" y="1287"/>
                  </a:cubicBezTo>
                  <a:cubicBezTo>
                    <a:pt x="813" y="1287"/>
                    <a:pt x="822" y="1288"/>
                    <a:pt x="831" y="1288"/>
                  </a:cubicBezTo>
                  <a:cubicBezTo>
                    <a:pt x="1125" y="1288"/>
                    <a:pt x="1344" y="1138"/>
                    <a:pt x="1523" y="974"/>
                  </a:cubicBezTo>
                  <a:cubicBezTo>
                    <a:pt x="1697" y="799"/>
                    <a:pt x="1870" y="566"/>
                    <a:pt x="1830" y="269"/>
                  </a:cubicBezTo>
                  <a:cubicBezTo>
                    <a:pt x="1822" y="217"/>
                    <a:pt x="1782" y="192"/>
                    <a:pt x="1741" y="192"/>
                  </a:cubicBezTo>
                  <a:cubicBezTo>
                    <a:pt x="1693" y="192"/>
                    <a:pt x="1644" y="227"/>
                    <a:pt x="1649" y="290"/>
                  </a:cubicBezTo>
                  <a:lnTo>
                    <a:pt x="1650" y="298"/>
                  </a:lnTo>
                  <a:cubicBezTo>
                    <a:pt x="1666" y="478"/>
                    <a:pt x="1528" y="672"/>
                    <a:pt x="1369" y="802"/>
                  </a:cubicBezTo>
                  <a:cubicBezTo>
                    <a:pt x="1228" y="923"/>
                    <a:pt x="1042" y="1014"/>
                    <a:pt x="887" y="1014"/>
                  </a:cubicBezTo>
                  <a:cubicBezTo>
                    <a:pt x="869" y="1014"/>
                    <a:pt x="851" y="1013"/>
                    <a:pt x="834" y="1010"/>
                  </a:cubicBezTo>
                  <a:cubicBezTo>
                    <a:pt x="679" y="984"/>
                    <a:pt x="485" y="857"/>
                    <a:pt x="376" y="685"/>
                  </a:cubicBezTo>
                  <a:cubicBezTo>
                    <a:pt x="258" y="511"/>
                    <a:pt x="190" y="296"/>
                    <a:pt x="176" y="79"/>
                  </a:cubicBezTo>
                  <a:cubicBezTo>
                    <a:pt x="173" y="35"/>
                    <a:pt x="137" y="1"/>
                    <a:pt x="94" y="0"/>
                  </a:cubicBezTo>
                  <a:cubicBezTo>
                    <a:pt x="93" y="0"/>
                    <a:pt x="9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502475" y="3947275"/>
              <a:ext cx="82550" cy="46125"/>
            </a:xfrm>
            <a:custGeom>
              <a:avLst/>
              <a:gdLst/>
              <a:ahLst/>
              <a:cxnLst/>
              <a:rect l="l" t="t" r="r" b="b"/>
              <a:pathLst>
                <a:path w="3302" h="1845" extrusionOk="0">
                  <a:moveTo>
                    <a:pt x="1796" y="0"/>
                  </a:moveTo>
                  <a:cubicBezTo>
                    <a:pt x="1083" y="0"/>
                    <a:pt x="667" y="294"/>
                    <a:pt x="472" y="557"/>
                  </a:cubicBezTo>
                  <a:cubicBezTo>
                    <a:pt x="0" y="1197"/>
                    <a:pt x="696" y="1845"/>
                    <a:pt x="1802" y="1845"/>
                  </a:cubicBezTo>
                  <a:cubicBezTo>
                    <a:pt x="2014" y="1845"/>
                    <a:pt x="2240" y="1821"/>
                    <a:pt x="2476" y="1769"/>
                  </a:cubicBezTo>
                  <a:cubicBezTo>
                    <a:pt x="3167" y="1618"/>
                    <a:pt x="3301" y="1182"/>
                    <a:pt x="3232" y="866"/>
                  </a:cubicBezTo>
                  <a:cubicBezTo>
                    <a:pt x="3192" y="682"/>
                    <a:pt x="3123" y="495"/>
                    <a:pt x="2962" y="342"/>
                  </a:cubicBezTo>
                  <a:cubicBezTo>
                    <a:pt x="2792" y="180"/>
                    <a:pt x="2522" y="74"/>
                    <a:pt x="2228" y="34"/>
                  </a:cubicBezTo>
                  <a:cubicBezTo>
                    <a:pt x="2073" y="11"/>
                    <a:pt x="1929" y="0"/>
                    <a:pt x="1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593050" y="3862000"/>
              <a:ext cx="90475" cy="99000"/>
            </a:xfrm>
            <a:custGeom>
              <a:avLst/>
              <a:gdLst/>
              <a:ahLst/>
              <a:cxnLst/>
              <a:rect l="l" t="t" r="r" b="b"/>
              <a:pathLst>
                <a:path w="3619" h="3960" extrusionOk="0">
                  <a:moveTo>
                    <a:pt x="1868" y="0"/>
                  </a:moveTo>
                  <a:cubicBezTo>
                    <a:pt x="783" y="0"/>
                    <a:pt x="0" y="1738"/>
                    <a:pt x="270" y="2741"/>
                  </a:cubicBezTo>
                  <a:cubicBezTo>
                    <a:pt x="431" y="3338"/>
                    <a:pt x="950" y="3830"/>
                    <a:pt x="1558" y="3943"/>
                  </a:cubicBezTo>
                  <a:cubicBezTo>
                    <a:pt x="1615" y="3953"/>
                    <a:pt x="1681" y="3959"/>
                    <a:pt x="1754" y="3959"/>
                  </a:cubicBezTo>
                  <a:cubicBezTo>
                    <a:pt x="2031" y="3959"/>
                    <a:pt x="2405" y="3869"/>
                    <a:pt x="2705" y="3569"/>
                  </a:cubicBezTo>
                  <a:cubicBezTo>
                    <a:pt x="3618" y="2654"/>
                    <a:pt x="3443" y="799"/>
                    <a:pt x="2411" y="146"/>
                  </a:cubicBezTo>
                  <a:lnTo>
                    <a:pt x="2412" y="146"/>
                  </a:lnTo>
                  <a:cubicBezTo>
                    <a:pt x="2225" y="45"/>
                    <a:pt x="2042" y="0"/>
                    <a:pt x="1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614475" y="3897450"/>
              <a:ext cx="45925" cy="38850"/>
            </a:xfrm>
            <a:custGeom>
              <a:avLst/>
              <a:gdLst/>
              <a:ahLst/>
              <a:cxnLst/>
              <a:rect l="l" t="t" r="r" b="b"/>
              <a:pathLst>
                <a:path w="1837" h="1554" extrusionOk="0">
                  <a:moveTo>
                    <a:pt x="1732" y="0"/>
                  </a:moveTo>
                  <a:cubicBezTo>
                    <a:pt x="1695" y="0"/>
                    <a:pt x="1658" y="21"/>
                    <a:pt x="1643" y="67"/>
                  </a:cubicBezTo>
                  <a:lnTo>
                    <a:pt x="1642" y="71"/>
                  </a:lnTo>
                  <a:cubicBezTo>
                    <a:pt x="1563" y="319"/>
                    <a:pt x="1471" y="572"/>
                    <a:pt x="1350" y="796"/>
                  </a:cubicBezTo>
                  <a:cubicBezTo>
                    <a:pt x="1231" y="1015"/>
                    <a:pt x="1067" y="1227"/>
                    <a:pt x="881" y="1253"/>
                  </a:cubicBezTo>
                  <a:cubicBezTo>
                    <a:pt x="861" y="1257"/>
                    <a:pt x="841" y="1260"/>
                    <a:pt x="822" y="1260"/>
                  </a:cubicBezTo>
                  <a:cubicBezTo>
                    <a:pt x="659" y="1260"/>
                    <a:pt x="513" y="1106"/>
                    <a:pt x="411" y="906"/>
                  </a:cubicBezTo>
                  <a:cubicBezTo>
                    <a:pt x="296" y="686"/>
                    <a:pt x="222" y="425"/>
                    <a:pt x="164" y="171"/>
                  </a:cubicBezTo>
                  <a:lnTo>
                    <a:pt x="161" y="166"/>
                  </a:lnTo>
                  <a:cubicBezTo>
                    <a:pt x="152" y="124"/>
                    <a:pt x="118" y="104"/>
                    <a:pt x="84" y="104"/>
                  </a:cubicBezTo>
                  <a:cubicBezTo>
                    <a:pt x="43" y="104"/>
                    <a:pt x="1" y="134"/>
                    <a:pt x="3" y="188"/>
                  </a:cubicBezTo>
                  <a:cubicBezTo>
                    <a:pt x="12" y="471"/>
                    <a:pt x="61" y="745"/>
                    <a:pt x="173" y="1018"/>
                  </a:cubicBezTo>
                  <a:cubicBezTo>
                    <a:pt x="231" y="1154"/>
                    <a:pt x="310" y="1287"/>
                    <a:pt x="436" y="1400"/>
                  </a:cubicBezTo>
                  <a:cubicBezTo>
                    <a:pt x="540" y="1494"/>
                    <a:pt x="692" y="1553"/>
                    <a:pt x="841" y="1553"/>
                  </a:cubicBezTo>
                  <a:cubicBezTo>
                    <a:pt x="871" y="1553"/>
                    <a:pt x="900" y="1551"/>
                    <a:pt x="929" y="1546"/>
                  </a:cubicBezTo>
                  <a:cubicBezTo>
                    <a:pt x="1110" y="1516"/>
                    <a:pt x="1252" y="1408"/>
                    <a:pt x="1356" y="1294"/>
                  </a:cubicBezTo>
                  <a:cubicBezTo>
                    <a:pt x="1454" y="1182"/>
                    <a:pt x="1535" y="1055"/>
                    <a:pt x="1596" y="920"/>
                  </a:cubicBezTo>
                  <a:cubicBezTo>
                    <a:pt x="1714" y="662"/>
                    <a:pt x="1792" y="388"/>
                    <a:pt x="1828" y="108"/>
                  </a:cubicBezTo>
                  <a:cubicBezTo>
                    <a:pt x="1837" y="41"/>
                    <a:pt x="1784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6830652" y="218866"/>
            <a:ext cx="2077312" cy="1982745"/>
            <a:chOff x="1876425" y="4016375"/>
            <a:chExt cx="1547000" cy="1476575"/>
          </a:xfrm>
        </p:grpSpPr>
        <p:sp>
          <p:nvSpPr>
            <p:cNvPr id="800" name="Google Shape;800;p33"/>
            <p:cNvSpPr/>
            <p:nvPr/>
          </p:nvSpPr>
          <p:spPr>
            <a:xfrm>
              <a:off x="1876425" y="4016375"/>
              <a:ext cx="1547000" cy="1476575"/>
            </a:xfrm>
            <a:custGeom>
              <a:avLst/>
              <a:gdLst/>
              <a:ahLst/>
              <a:cxnLst/>
              <a:rect l="l" t="t" r="r" b="b"/>
              <a:pathLst>
                <a:path w="61880" h="59063" extrusionOk="0">
                  <a:moveTo>
                    <a:pt x="10679" y="37112"/>
                  </a:moveTo>
                  <a:lnTo>
                    <a:pt x="10107" y="39348"/>
                  </a:lnTo>
                  <a:cubicBezTo>
                    <a:pt x="9733" y="40825"/>
                    <a:pt x="9736" y="46275"/>
                    <a:pt x="9663" y="46275"/>
                  </a:cubicBezTo>
                  <a:cubicBezTo>
                    <a:pt x="9656" y="46275"/>
                    <a:pt x="9649" y="46230"/>
                    <a:pt x="9641" y="46134"/>
                  </a:cubicBezTo>
                  <a:lnTo>
                    <a:pt x="9642" y="46134"/>
                  </a:lnTo>
                  <a:cubicBezTo>
                    <a:pt x="9385" y="43089"/>
                    <a:pt x="9532" y="39943"/>
                    <a:pt x="10679" y="37112"/>
                  </a:cubicBezTo>
                  <a:close/>
                  <a:moveTo>
                    <a:pt x="16358" y="1"/>
                  </a:moveTo>
                  <a:cubicBezTo>
                    <a:pt x="13122" y="1"/>
                    <a:pt x="9857" y="935"/>
                    <a:pt x="7258" y="2860"/>
                  </a:cubicBezTo>
                  <a:lnTo>
                    <a:pt x="7318" y="3024"/>
                  </a:lnTo>
                  <a:cubicBezTo>
                    <a:pt x="6276" y="2102"/>
                    <a:pt x="5130" y="1304"/>
                    <a:pt x="3904" y="645"/>
                  </a:cubicBezTo>
                  <a:cubicBezTo>
                    <a:pt x="3594" y="479"/>
                    <a:pt x="3264" y="317"/>
                    <a:pt x="2912" y="317"/>
                  </a:cubicBezTo>
                  <a:cubicBezTo>
                    <a:pt x="2911" y="317"/>
                    <a:pt x="2910" y="317"/>
                    <a:pt x="2908" y="317"/>
                  </a:cubicBezTo>
                  <a:cubicBezTo>
                    <a:pt x="2429" y="317"/>
                    <a:pt x="1988" y="628"/>
                    <a:pt x="1728" y="1032"/>
                  </a:cubicBezTo>
                  <a:cubicBezTo>
                    <a:pt x="1104" y="2003"/>
                    <a:pt x="1443" y="3289"/>
                    <a:pt x="1904" y="4347"/>
                  </a:cubicBezTo>
                  <a:cubicBezTo>
                    <a:pt x="2367" y="5404"/>
                    <a:pt x="2949" y="6511"/>
                    <a:pt x="2751" y="7647"/>
                  </a:cubicBezTo>
                  <a:cubicBezTo>
                    <a:pt x="2655" y="8203"/>
                    <a:pt x="2377" y="8707"/>
                    <a:pt x="2140" y="9219"/>
                  </a:cubicBezTo>
                  <a:cubicBezTo>
                    <a:pt x="1" y="13851"/>
                    <a:pt x="1477" y="19843"/>
                    <a:pt x="5434" y="23031"/>
                  </a:cubicBezTo>
                  <a:cubicBezTo>
                    <a:pt x="5095" y="25256"/>
                    <a:pt x="4571" y="27938"/>
                    <a:pt x="4337" y="29630"/>
                  </a:cubicBezTo>
                  <a:cubicBezTo>
                    <a:pt x="3546" y="35368"/>
                    <a:pt x="4118" y="41195"/>
                    <a:pt x="4690" y="46959"/>
                  </a:cubicBezTo>
                  <a:cubicBezTo>
                    <a:pt x="4902" y="49097"/>
                    <a:pt x="5121" y="51265"/>
                    <a:pt x="5882" y="53276"/>
                  </a:cubicBezTo>
                  <a:cubicBezTo>
                    <a:pt x="6464" y="54816"/>
                    <a:pt x="7375" y="56254"/>
                    <a:pt x="8634" y="57317"/>
                  </a:cubicBezTo>
                  <a:cubicBezTo>
                    <a:pt x="8932" y="57568"/>
                    <a:pt x="9274" y="57807"/>
                    <a:pt x="9664" y="57819"/>
                  </a:cubicBezTo>
                  <a:cubicBezTo>
                    <a:pt x="9674" y="57819"/>
                    <a:pt x="9684" y="57820"/>
                    <a:pt x="9693" y="57820"/>
                  </a:cubicBezTo>
                  <a:cubicBezTo>
                    <a:pt x="10031" y="57820"/>
                    <a:pt x="10338" y="57640"/>
                    <a:pt x="10563" y="57380"/>
                  </a:cubicBezTo>
                  <a:lnTo>
                    <a:pt x="20707" y="58110"/>
                  </a:lnTo>
                  <a:lnTo>
                    <a:pt x="31010" y="58783"/>
                  </a:lnTo>
                  <a:cubicBezTo>
                    <a:pt x="33160" y="58923"/>
                    <a:pt x="35325" y="59063"/>
                    <a:pt x="37481" y="59063"/>
                  </a:cubicBezTo>
                  <a:cubicBezTo>
                    <a:pt x="39626" y="59063"/>
                    <a:pt x="41761" y="58925"/>
                    <a:pt x="43865" y="58512"/>
                  </a:cubicBezTo>
                  <a:cubicBezTo>
                    <a:pt x="48014" y="57698"/>
                    <a:pt x="52092" y="55677"/>
                    <a:pt x="54535" y="52234"/>
                  </a:cubicBezTo>
                  <a:cubicBezTo>
                    <a:pt x="54575" y="52343"/>
                    <a:pt x="54624" y="52446"/>
                    <a:pt x="54682" y="52546"/>
                  </a:cubicBezTo>
                  <a:cubicBezTo>
                    <a:pt x="55047" y="53171"/>
                    <a:pt x="55726" y="53581"/>
                    <a:pt x="56439" y="53701"/>
                  </a:cubicBezTo>
                  <a:cubicBezTo>
                    <a:pt x="56604" y="53729"/>
                    <a:pt x="56772" y="53742"/>
                    <a:pt x="56939" y="53742"/>
                  </a:cubicBezTo>
                  <a:cubicBezTo>
                    <a:pt x="57493" y="53742"/>
                    <a:pt x="58047" y="53598"/>
                    <a:pt x="58550" y="53361"/>
                  </a:cubicBezTo>
                  <a:cubicBezTo>
                    <a:pt x="59898" y="52727"/>
                    <a:pt x="60878" y="51457"/>
                    <a:pt x="61391" y="50058"/>
                  </a:cubicBezTo>
                  <a:cubicBezTo>
                    <a:pt x="61784" y="48986"/>
                    <a:pt x="61879" y="47654"/>
                    <a:pt x="61102" y="46817"/>
                  </a:cubicBezTo>
                  <a:cubicBezTo>
                    <a:pt x="60672" y="46354"/>
                    <a:pt x="60035" y="46133"/>
                    <a:pt x="59398" y="46133"/>
                  </a:cubicBezTo>
                  <a:cubicBezTo>
                    <a:pt x="59185" y="46133"/>
                    <a:pt x="58972" y="46157"/>
                    <a:pt x="58766" y="46206"/>
                  </a:cubicBezTo>
                  <a:cubicBezTo>
                    <a:pt x="57945" y="46400"/>
                    <a:pt x="57236" y="46924"/>
                    <a:pt x="56661" y="47540"/>
                  </a:cubicBezTo>
                  <a:cubicBezTo>
                    <a:pt x="56653" y="47548"/>
                    <a:pt x="56645" y="47556"/>
                    <a:pt x="56639" y="47565"/>
                  </a:cubicBezTo>
                  <a:cubicBezTo>
                    <a:pt x="57147" y="45557"/>
                    <a:pt x="57282" y="43433"/>
                    <a:pt x="57153" y="41363"/>
                  </a:cubicBezTo>
                  <a:cubicBezTo>
                    <a:pt x="56980" y="38587"/>
                    <a:pt x="56359" y="35824"/>
                    <a:pt x="55174" y="33307"/>
                  </a:cubicBezTo>
                  <a:cubicBezTo>
                    <a:pt x="50801" y="24025"/>
                    <a:pt x="38290" y="19592"/>
                    <a:pt x="31958" y="11460"/>
                  </a:cubicBezTo>
                  <a:cubicBezTo>
                    <a:pt x="31923" y="11280"/>
                    <a:pt x="31890" y="11100"/>
                    <a:pt x="31859" y="10920"/>
                  </a:cubicBezTo>
                  <a:cubicBezTo>
                    <a:pt x="31734" y="10178"/>
                    <a:pt x="31655" y="9403"/>
                    <a:pt x="31881" y="8685"/>
                  </a:cubicBezTo>
                  <a:cubicBezTo>
                    <a:pt x="32145" y="7846"/>
                    <a:pt x="32788" y="7191"/>
                    <a:pt x="33352" y="6514"/>
                  </a:cubicBezTo>
                  <a:cubicBezTo>
                    <a:pt x="33862" y="5902"/>
                    <a:pt x="34331" y="5222"/>
                    <a:pt x="34490" y="4443"/>
                  </a:cubicBezTo>
                  <a:cubicBezTo>
                    <a:pt x="34647" y="3663"/>
                    <a:pt x="34428" y="2762"/>
                    <a:pt x="33780" y="2299"/>
                  </a:cubicBezTo>
                  <a:cubicBezTo>
                    <a:pt x="33452" y="2066"/>
                    <a:pt x="33074" y="1973"/>
                    <a:pt x="32679" y="1973"/>
                  </a:cubicBezTo>
                  <a:cubicBezTo>
                    <a:pt x="32085" y="1973"/>
                    <a:pt x="31455" y="2184"/>
                    <a:pt x="30911" y="2447"/>
                  </a:cubicBezTo>
                  <a:cubicBezTo>
                    <a:pt x="30063" y="2857"/>
                    <a:pt x="29203" y="3388"/>
                    <a:pt x="28275" y="3388"/>
                  </a:cubicBezTo>
                  <a:cubicBezTo>
                    <a:pt x="28210" y="3388"/>
                    <a:pt x="28146" y="3385"/>
                    <a:pt x="28080" y="3380"/>
                  </a:cubicBezTo>
                  <a:cubicBezTo>
                    <a:pt x="27400" y="3325"/>
                    <a:pt x="26787" y="2969"/>
                    <a:pt x="26186" y="2646"/>
                  </a:cubicBezTo>
                  <a:cubicBezTo>
                    <a:pt x="23253" y="1069"/>
                    <a:pt x="19979" y="61"/>
                    <a:pt x="16648" y="4"/>
                  </a:cubicBezTo>
                  <a:cubicBezTo>
                    <a:pt x="16551" y="2"/>
                    <a:pt x="16454" y="1"/>
                    <a:pt x="1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1964200" y="4594175"/>
              <a:ext cx="74300" cy="325450"/>
            </a:xfrm>
            <a:custGeom>
              <a:avLst/>
              <a:gdLst/>
              <a:ahLst/>
              <a:cxnLst/>
              <a:rect l="l" t="t" r="r" b="b"/>
              <a:pathLst>
                <a:path w="2972" h="13018" extrusionOk="0">
                  <a:moveTo>
                    <a:pt x="2512" y="1"/>
                  </a:moveTo>
                  <a:cubicBezTo>
                    <a:pt x="2360" y="1"/>
                    <a:pt x="2204" y="78"/>
                    <a:pt x="2135" y="255"/>
                  </a:cubicBezTo>
                  <a:cubicBezTo>
                    <a:pt x="1404" y="2142"/>
                    <a:pt x="966" y="4151"/>
                    <a:pt x="624" y="6140"/>
                  </a:cubicBezTo>
                  <a:cubicBezTo>
                    <a:pt x="257" y="8284"/>
                    <a:pt x="1" y="10474"/>
                    <a:pt x="60" y="12653"/>
                  </a:cubicBezTo>
                  <a:cubicBezTo>
                    <a:pt x="66" y="12896"/>
                    <a:pt x="259" y="13018"/>
                    <a:pt x="448" y="13018"/>
                  </a:cubicBezTo>
                  <a:cubicBezTo>
                    <a:pt x="638" y="13018"/>
                    <a:pt x="824" y="12896"/>
                    <a:pt x="817" y="12653"/>
                  </a:cubicBezTo>
                  <a:cubicBezTo>
                    <a:pt x="760" y="10499"/>
                    <a:pt x="1006" y="8335"/>
                    <a:pt x="1376" y="6216"/>
                  </a:cubicBezTo>
                  <a:cubicBezTo>
                    <a:pt x="1717" y="4269"/>
                    <a:pt x="2149" y="2304"/>
                    <a:pt x="2865" y="457"/>
                  </a:cubicBezTo>
                  <a:cubicBezTo>
                    <a:pt x="2972" y="181"/>
                    <a:pt x="2746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2142875" y="4873850"/>
              <a:ext cx="531675" cy="597600"/>
            </a:xfrm>
            <a:custGeom>
              <a:avLst/>
              <a:gdLst/>
              <a:ahLst/>
              <a:cxnLst/>
              <a:rect l="l" t="t" r="r" b="b"/>
              <a:pathLst>
                <a:path w="21267" h="23904" extrusionOk="0">
                  <a:moveTo>
                    <a:pt x="8571" y="0"/>
                  </a:moveTo>
                  <a:cubicBezTo>
                    <a:pt x="8347" y="0"/>
                    <a:pt x="8109" y="186"/>
                    <a:pt x="8178" y="471"/>
                  </a:cubicBezTo>
                  <a:lnTo>
                    <a:pt x="8179" y="472"/>
                  </a:lnTo>
                  <a:cubicBezTo>
                    <a:pt x="9060" y="4141"/>
                    <a:pt x="8791" y="8027"/>
                    <a:pt x="7504" y="11566"/>
                  </a:cubicBezTo>
                  <a:cubicBezTo>
                    <a:pt x="6865" y="13327"/>
                    <a:pt x="5969" y="14983"/>
                    <a:pt x="4845" y="16480"/>
                  </a:cubicBezTo>
                  <a:cubicBezTo>
                    <a:pt x="4206" y="17328"/>
                    <a:pt x="3479" y="18104"/>
                    <a:pt x="2743" y="18866"/>
                  </a:cubicBezTo>
                  <a:cubicBezTo>
                    <a:pt x="2046" y="19586"/>
                    <a:pt x="1232" y="20281"/>
                    <a:pt x="688" y="21130"/>
                  </a:cubicBezTo>
                  <a:cubicBezTo>
                    <a:pt x="296" y="21742"/>
                    <a:pt x="1" y="22589"/>
                    <a:pt x="437" y="23256"/>
                  </a:cubicBezTo>
                  <a:cubicBezTo>
                    <a:pt x="772" y="23771"/>
                    <a:pt x="1331" y="23903"/>
                    <a:pt x="1902" y="23903"/>
                  </a:cubicBezTo>
                  <a:cubicBezTo>
                    <a:pt x="2204" y="23903"/>
                    <a:pt x="2509" y="23866"/>
                    <a:pt x="2787" y="23829"/>
                  </a:cubicBezTo>
                  <a:cubicBezTo>
                    <a:pt x="4655" y="23578"/>
                    <a:pt x="6458" y="22895"/>
                    <a:pt x="8052" y="21892"/>
                  </a:cubicBezTo>
                  <a:cubicBezTo>
                    <a:pt x="11311" y="19843"/>
                    <a:pt x="13575" y="16545"/>
                    <a:pt x="14723" y="12904"/>
                  </a:cubicBezTo>
                  <a:cubicBezTo>
                    <a:pt x="15398" y="10761"/>
                    <a:pt x="15469" y="8440"/>
                    <a:pt x="16324" y="6355"/>
                  </a:cubicBezTo>
                  <a:cubicBezTo>
                    <a:pt x="17197" y="4231"/>
                    <a:pt x="19078" y="2893"/>
                    <a:pt x="20928" y="1668"/>
                  </a:cubicBezTo>
                  <a:cubicBezTo>
                    <a:pt x="21266" y="1444"/>
                    <a:pt x="21058" y="951"/>
                    <a:pt x="20743" y="951"/>
                  </a:cubicBezTo>
                  <a:cubicBezTo>
                    <a:pt x="20680" y="951"/>
                    <a:pt x="20614" y="970"/>
                    <a:pt x="20546" y="1015"/>
                  </a:cubicBezTo>
                  <a:cubicBezTo>
                    <a:pt x="18998" y="2039"/>
                    <a:pt x="17428" y="3126"/>
                    <a:pt x="16368" y="4682"/>
                  </a:cubicBezTo>
                  <a:cubicBezTo>
                    <a:pt x="15253" y="6315"/>
                    <a:pt x="14968" y="8298"/>
                    <a:pt x="14606" y="10196"/>
                  </a:cubicBezTo>
                  <a:cubicBezTo>
                    <a:pt x="13897" y="13915"/>
                    <a:pt x="12260" y="17452"/>
                    <a:pt x="9369" y="19978"/>
                  </a:cubicBezTo>
                  <a:cubicBezTo>
                    <a:pt x="7984" y="21188"/>
                    <a:pt x="6342" y="22124"/>
                    <a:pt x="4583" y="22663"/>
                  </a:cubicBezTo>
                  <a:cubicBezTo>
                    <a:pt x="3742" y="22921"/>
                    <a:pt x="2817" y="23151"/>
                    <a:pt x="1929" y="23151"/>
                  </a:cubicBezTo>
                  <a:cubicBezTo>
                    <a:pt x="1901" y="23151"/>
                    <a:pt x="1873" y="23151"/>
                    <a:pt x="1845" y="23150"/>
                  </a:cubicBezTo>
                  <a:cubicBezTo>
                    <a:pt x="1417" y="23143"/>
                    <a:pt x="980" y="22985"/>
                    <a:pt x="976" y="22491"/>
                  </a:cubicBezTo>
                  <a:cubicBezTo>
                    <a:pt x="971" y="22087"/>
                    <a:pt x="1216" y="21680"/>
                    <a:pt x="1444" y="21362"/>
                  </a:cubicBezTo>
                  <a:cubicBezTo>
                    <a:pt x="2043" y="20524"/>
                    <a:pt x="2880" y="19819"/>
                    <a:pt x="3590" y="19075"/>
                  </a:cubicBezTo>
                  <a:cubicBezTo>
                    <a:pt x="4264" y="18369"/>
                    <a:pt x="4912" y="17643"/>
                    <a:pt x="5498" y="16862"/>
                  </a:cubicBezTo>
                  <a:cubicBezTo>
                    <a:pt x="6571" y="15431"/>
                    <a:pt x="7429" y="13852"/>
                    <a:pt x="8076" y="12188"/>
                  </a:cubicBezTo>
                  <a:cubicBezTo>
                    <a:pt x="9544" y="8414"/>
                    <a:pt x="9855" y="4209"/>
                    <a:pt x="8908" y="270"/>
                  </a:cubicBezTo>
                  <a:cubicBezTo>
                    <a:pt x="8863" y="82"/>
                    <a:pt x="8720" y="0"/>
                    <a:pt x="8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377125" y="4854275"/>
              <a:ext cx="679775" cy="630225"/>
            </a:xfrm>
            <a:custGeom>
              <a:avLst/>
              <a:gdLst/>
              <a:ahLst/>
              <a:cxnLst/>
              <a:rect l="l" t="t" r="r" b="b"/>
              <a:pathLst>
                <a:path w="27191" h="25209" extrusionOk="0">
                  <a:moveTo>
                    <a:pt x="26761" y="0"/>
                  </a:moveTo>
                  <a:cubicBezTo>
                    <a:pt x="26744" y="0"/>
                    <a:pt x="26726" y="1"/>
                    <a:pt x="26708" y="3"/>
                  </a:cubicBezTo>
                  <a:cubicBezTo>
                    <a:pt x="21273" y="673"/>
                    <a:pt x="15107" y="1525"/>
                    <a:pt x="11379" y="6017"/>
                  </a:cubicBezTo>
                  <a:cubicBezTo>
                    <a:pt x="9647" y="8104"/>
                    <a:pt x="8826" y="10715"/>
                    <a:pt x="8495" y="13372"/>
                  </a:cubicBezTo>
                  <a:cubicBezTo>
                    <a:pt x="8328" y="14716"/>
                    <a:pt x="8380" y="16060"/>
                    <a:pt x="8269" y="17405"/>
                  </a:cubicBezTo>
                  <a:cubicBezTo>
                    <a:pt x="8213" y="18072"/>
                    <a:pt x="8047" y="18759"/>
                    <a:pt x="7577" y="19260"/>
                  </a:cubicBezTo>
                  <a:cubicBezTo>
                    <a:pt x="7185" y="19679"/>
                    <a:pt x="6660" y="19939"/>
                    <a:pt x="6129" y="20137"/>
                  </a:cubicBezTo>
                  <a:cubicBezTo>
                    <a:pt x="4869" y="20604"/>
                    <a:pt x="3585" y="20876"/>
                    <a:pt x="2455" y="21644"/>
                  </a:cubicBezTo>
                  <a:cubicBezTo>
                    <a:pt x="1347" y="22397"/>
                    <a:pt x="463" y="23441"/>
                    <a:pt x="83" y="24740"/>
                  </a:cubicBezTo>
                  <a:cubicBezTo>
                    <a:pt x="0" y="25023"/>
                    <a:pt x="233" y="25208"/>
                    <a:pt x="460" y="25208"/>
                  </a:cubicBezTo>
                  <a:cubicBezTo>
                    <a:pt x="611" y="25208"/>
                    <a:pt x="758" y="25128"/>
                    <a:pt x="813" y="24942"/>
                  </a:cubicBezTo>
                  <a:cubicBezTo>
                    <a:pt x="1147" y="23797"/>
                    <a:pt x="1949" y="22877"/>
                    <a:pt x="2937" y="22232"/>
                  </a:cubicBezTo>
                  <a:cubicBezTo>
                    <a:pt x="3936" y="21577"/>
                    <a:pt x="5054" y="21316"/>
                    <a:pt x="6166" y="20926"/>
                  </a:cubicBezTo>
                  <a:cubicBezTo>
                    <a:pt x="7202" y="20562"/>
                    <a:pt x="8193" y="20012"/>
                    <a:pt x="8665" y="18968"/>
                  </a:cubicBezTo>
                  <a:cubicBezTo>
                    <a:pt x="9190" y="17805"/>
                    <a:pt x="9038" y="16448"/>
                    <a:pt x="9098" y="15208"/>
                  </a:cubicBezTo>
                  <a:cubicBezTo>
                    <a:pt x="9226" y="12564"/>
                    <a:pt x="9738" y="9853"/>
                    <a:pt x="11169" y="7585"/>
                  </a:cubicBezTo>
                  <a:cubicBezTo>
                    <a:pt x="12540" y="5413"/>
                    <a:pt x="14712" y="3879"/>
                    <a:pt x="17044" y="2878"/>
                  </a:cubicBezTo>
                  <a:cubicBezTo>
                    <a:pt x="20094" y="1570"/>
                    <a:pt x="23442" y="1164"/>
                    <a:pt x="26708" y="761"/>
                  </a:cubicBezTo>
                  <a:cubicBezTo>
                    <a:pt x="27168" y="704"/>
                    <a:pt x="27191" y="0"/>
                    <a:pt x="267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1965675" y="4901325"/>
              <a:ext cx="197100" cy="569825"/>
            </a:xfrm>
            <a:custGeom>
              <a:avLst/>
              <a:gdLst/>
              <a:ahLst/>
              <a:cxnLst/>
              <a:rect l="l" t="t" r="r" b="b"/>
              <a:pathLst>
                <a:path w="7884" h="22793" extrusionOk="0">
                  <a:moveTo>
                    <a:pt x="378" y="1"/>
                  </a:moveTo>
                  <a:cubicBezTo>
                    <a:pt x="189" y="1"/>
                    <a:pt x="0" y="123"/>
                    <a:pt x="1" y="367"/>
                  </a:cubicBezTo>
                  <a:cubicBezTo>
                    <a:pt x="8" y="3682"/>
                    <a:pt x="292" y="6987"/>
                    <a:pt x="615" y="10285"/>
                  </a:cubicBezTo>
                  <a:cubicBezTo>
                    <a:pt x="908" y="13287"/>
                    <a:pt x="1085" y="16431"/>
                    <a:pt x="2468" y="19171"/>
                  </a:cubicBezTo>
                  <a:cubicBezTo>
                    <a:pt x="3072" y="20366"/>
                    <a:pt x="3908" y="21506"/>
                    <a:pt x="4974" y="22330"/>
                  </a:cubicBezTo>
                  <a:cubicBezTo>
                    <a:pt x="5321" y="22598"/>
                    <a:pt x="5720" y="22793"/>
                    <a:pt x="6139" y="22793"/>
                  </a:cubicBezTo>
                  <a:cubicBezTo>
                    <a:pt x="6310" y="22793"/>
                    <a:pt x="6485" y="22760"/>
                    <a:pt x="6660" y="22687"/>
                  </a:cubicBezTo>
                  <a:cubicBezTo>
                    <a:pt x="7185" y="22466"/>
                    <a:pt x="7556" y="21963"/>
                    <a:pt x="7698" y="21421"/>
                  </a:cubicBezTo>
                  <a:cubicBezTo>
                    <a:pt x="7884" y="20716"/>
                    <a:pt x="7748" y="19971"/>
                    <a:pt x="7653" y="19264"/>
                  </a:cubicBezTo>
                  <a:cubicBezTo>
                    <a:pt x="7548" y="18473"/>
                    <a:pt x="7428" y="17684"/>
                    <a:pt x="7304" y="16896"/>
                  </a:cubicBezTo>
                  <a:cubicBezTo>
                    <a:pt x="7046" y="15265"/>
                    <a:pt x="6766" y="13636"/>
                    <a:pt x="6576" y="11994"/>
                  </a:cubicBezTo>
                  <a:cubicBezTo>
                    <a:pt x="6182" y="8581"/>
                    <a:pt x="6182" y="5050"/>
                    <a:pt x="7474" y="1815"/>
                  </a:cubicBezTo>
                  <a:cubicBezTo>
                    <a:pt x="7584" y="1540"/>
                    <a:pt x="7358" y="1360"/>
                    <a:pt x="7123" y="1360"/>
                  </a:cubicBezTo>
                  <a:cubicBezTo>
                    <a:pt x="6971" y="1360"/>
                    <a:pt x="6814" y="1436"/>
                    <a:pt x="6744" y="1613"/>
                  </a:cubicBezTo>
                  <a:cubicBezTo>
                    <a:pt x="4543" y="7128"/>
                    <a:pt x="6016" y="13103"/>
                    <a:pt x="6822" y="18738"/>
                  </a:cubicBezTo>
                  <a:cubicBezTo>
                    <a:pt x="6923" y="19443"/>
                    <a:pt x="7091" y="20202"/>
                    <a:pt x="7022" y="20916"/>
                  </a:cubicBezTo>
                  <a:cubicBezTo>
                    <a:pt x="6974" y="21412"/>
                    <a:pt x="6653" y="22037"/>
                    <a:pt x="6125" y="22037"/>
                  </a:cubicBezTo>
                  <a:cubicBezTo>
                    <a:pt x="6044" y="22037"/>
                    <a:pt x="5958" y="22022"/>
                    <a:pt x="5868" y="21990"/>
                  </a:cubicBezTo>
                  <a:cubicBezTo>
                    <a:pt x="5288" y="21783"/>
                    <a:pt x="4778" y="21167"/>
                    <a:pt x="4387" y="20712"/>
                  </a:cubicBezTo>
                  <a:cubicBezTo>
                    <a:pt x="3972" y="20231"/>
                    <a:pt x="3616" y="19700"/>
                    <a:pt x="3309" y="19144"/>
                  </a:cubicBezTo>
                  <a:cubicBezTo>
                    <a:pt x="1900" y="16592"/>
                    <a:pt x="1700" y="13606"/>
                    <a:pt x="1419" y="10763"/>
                  </a:cubicBezTo>
                  <a:cubicBezTo>
                    <a:pt x="1079" y="7307"/>
                    <a:pt x="765" y="3843"/>
                    <a:pt x="758" y="367"/>
                  </a:cubicBezTo>
                  <a:cubicBezTo>
                    <a:pt x="757" y="123"/>
                    <a:pt x="568" y="1"/>
                    <a:pt x="3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2395650" y="4437575"/>
              <a:ext cx="304125" cy="243250"/>
            </a:xfrm>
            <a:custGeom>
              <a:avLst/>
              <a:gdLst/>
              <a:ahLst/>
              <a:cxnLst/>
              <a:rect l="l" t="t" r="r" b="b"/>
              <a:pathLst>
                <a:path w="12165" h="9730" extrusionOk="0">
                  <a:moveTo>
                    <a:pt x="11702" y="0"/>
                  </a:moveTo>
                  <a:cubicBezTo>
                    <a:pt x="11555" y="0"/>
                    <a:pt x="11415" y="82"/>
                    <a:pt x="11376" y="273"/>
                  </a:cubicBezTo>
                  <a:cubicBezTo>
                    <a:pt x="10874" y="2694"/>
                    <a:pt x="9018" y="4698"/>
                    <a:pt x="7074" y="6118"/>
                  </a:cubicBezTo>
                  <a:cubicBezTo>
                    <a:pt x="5106" y="7555"/>
                    <a:pt x="2830" y="8504"/>
                    <a:pt x="447" y="8990"/>
                  </a:cubicBezTo>
                  <a:cubicBezTo>
                    <a:pt x="0" y="9081"/>
                    <a:pt x="150" y="9729"/>
                    <a:pt x="564" y="9729"/>
                  </a:cubicBezTo>
                  <a:cubicBezTo>
                    <a:pt x="591" y="9729"/>
                    <a:pt x="620" y="9727"/>
                    <a:pt x="649" y="9720"/>
                  </a:cubicBezTo>
                  <a:lnTo>
                    <a:pt x="648" y="9720"/>
                  </a:lnTo>
                  <a:cubicBezTo>
                    <a:pt x="3171" y="9205"/>
                    <a:pt x="5606" y="8173"/>
                    <a:pt x="7665" y="6616"/>
                  </a:cubicBezTo>
                  <a:cubicBezTo>
                    <a:pt x="9674" y="5095"/>
                    <a:pt x="11580" y="3011"/>
                    <a:pt x="12105" y="474"/>
                  </a:cubicBezTo>
                  <a:cubicBezTo>
                    <a:pt x="12164" y="188"/>
                    <a:pt x="11924" y="0"/>
                    <a:pt x="1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2015600" y="4329975"/>
              <a:ext cx="87725" cy="49025"/>
            </a:xfrm>
            <a:custGeom>
              <a:avLst/>
              <a:gdLst/>
              <a:ahLst/>
              <a:cxnLst/>
              <a:rect l="l" t="t" r="r" b="b"/>
              <a:pathLst>
                <a:path w="3509" h="1961" extrusionOk="0">
                  <a:moveTo>
                    <a:pt x="1908" y="0"/>
                  </a:moveTo>
                  <a:cubicBezTo>
                    <a:pt x="1151" y="0"/>
                    <a:pt x="709" y="312"/>
                    <a:pt x="503" y="592"/>
                  </a:cubicBezTo>
                  <a:cubicBezTo>
                    <a:pt x="1" y="1272"/>
                    <a:pt x="741" y="1960"/>
                    <a:pt x="1917" y="1960"/>
                  </a:cubicBezTo>
                  <a:cubicBezTo>
                    <a:pt x="2141" y="1960"/>
                    <a:pt x="2381" y="1935"/>
                    <a:pt x="2632" y="1881"/>
                  </a:cubicBezTo>
                  <a:cubicBezTo>
                    <a:pt x="3367" y="1720"/>
                    <a:pt x="3509" y="1256"/>
                    <a:pt x="3436" y="920"/>
                  </a:cubicBezTo>
                  <a:cubicBezTo>
                    <a:pt x="3394" y="724"/>
                    <a:pt x="3319" y="525"/>
                    <a:pt x="3148" y="363"/>
                  </a:cubicBezTo>
                  <a:cubicBezTo>
                    <a:pt x="2968" y="192"/>
                    <a:pt x="2680" y="78"/>
                    <a:pt x="2369" y="36"/>
                  </a:cubicBezTo>
                  <a:cubicBezTo>
                    <a:pt x="2204" y="11"/>
                    <a:pt x="2050" y="0"/>
                    <a:pt x="1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2459075" y="4354475"/>
              <a:ext cx="87700" cy="49050"/>
            </a:xfrm>
            <a:custGeom>
              <a:avLst/>
              <a:gdLst/>
              <a:ahLst/>
              <a:cxnLst/>
              <a:rect l="l" t="t" r="r" b="b"/>
              <a:pathLst>
                <a:path w="3508" h="1962" extrusionOk="0">
                  <a:moveTo>
                    <a:pt x="1908" y="1"/>
                  </a:moveTo>
                  <a:cubicBezTo>
                    <a:pt x="1151" y="1"/>
                    <a:pt x="709" y="313"/>
                    <a:pt x="502" y="592"/>
                  </a:cubicBezTo>
                  <a:cubicBezTo>
                    <a:pt x="0" y="1272"/>
                    <a:pt x="740" y="1961"/>
                    <a:pt x="1916" y="1961"/>
                  </a:cubicBezTo>
                  <a:cubicBezTo>
                    <a:pt x="2141" y="1961"/>
                    <a:pt x="2381" y="1936"/>
                    <a:pt x="2631" y="1881"/>
                  </a:cubicBezTo>
                  <a:cubicBezTo>
                    <a:pt x="3365" y="1720"/>
                    <a:pt x="3507" y="1256"/>
                    <a:pt x="3434" y="919"/>
                  </a:cubicBezTo>
                  <a:cubicBezTo>
                    <a:pt x="3392" y="724"/>
                    <a:pt x="3317" y="526"/>
                    <a:pt x="3147" y="363"/>
                  </a:cubicBezTo>
                  <a:cubicBezTo>
                    <a:pt x="2967" y="191"/>
                    <a:pt x="2678" y="77"/>
                    <a:pt x="2368" y="36"/>
                  </a:cubicBezTo>
                  <a:cubicBezTo>
                    <a:pt x="2203" y="12"/>
                    <a:pt x="2050" y="1"/>
                    <a:pt x="1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2045875" y="4158275"/>
              <a:ext cx="106900" cy="116900"/>
            </a:xfrm>
            <a:custGeom>
              <a:avLst/>
              <a:gdLst/>
              <a:ahLst/>
              <a:cxnLst/>
              <a:rect l="l" t="t" r="r" b="b"/>
              <a:pathLst>
                <a:path w="4276" h="4676" extrusionOk="0">
                  <a:moveTo>
                    <a:pt x="2206" y="0"/>
                  </a:moveTo>
                  <a:cubicBezTo>
                    <a:pt x="925" y="0"/>
                    <a:pt x="1" y="2052"/>
                    <a:pt x="320" y="3236"/>
                  </a:cubicBezTo>
                  <a:cubicBezTo>
                    <a:pt x="511" y="3941"/>
                    <a:pt x="1124" y="4523"/>
                    <a:pt x="1841" y="4656"/>
                  </a:cubicBezTo>
                  <a:cubicBezTo>
                    <a:pt x="1908" y="4668"/>
                    <a:pt x="1987" y="4676"/>
                    <a:pt x="2074" y="4676"/>
                  </a:cubicBezTo>
                  <a:cubicBezTo>
                    <a:pt x="2401" y="4676"/>
                    <a:pt x="2841" y="4570"/>
                    <a:pt x="3195" y="4216"/>
                  </a:cubicBezTo>
                  <a:cubicBezTo>
                    <a:pt x="4276" y="3135"/>
                    <a:pt x="4068" y="944"/>
                    <a:pt x="2850" y="173"/>
                  </a:cubicBezTo>
                  <a:lnTo>
                    <a:pt x="2850" y="172"/>
                  </a:lnTo>
                  <a:cubicBezTo>
                    <a:pt x="2629" y="53"/>
                    <a:pt x="2413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2071225" y="4200100"/>
              <a:ext cx="54200" cy="45925"/>
            </a:xfrm>
            <a:custGeom>
              <a:avLst/>
              <a:gdLst/>
              <a:ahLst/>
              <a:cxnLst/>
              <a:rect l="l" t="t" r="r" b="b"/>
              <a:pathLst>
                <a:path w="2168" h="1837" extrusionOk="0">
                  <a:moveTo>
                    <a:pt x="2048" y="1"/>
                  </a:moveTo>
                  <a:cubicBezTo>
                    <a:pt x="2000" y="1"/>
                    <a:pt x="1957" y="32"/>
                    <a:pt x="1942" y="80"/>
                  </a:cubicBezTo>
                  <a:lnTo>
                    <a:pt x="1939" y="85"/>
                  </a:lnTo>
                  <a:cubicBezTo>
                    <a:pt x="1846" y="378"/>
                    <a:pt x="1736" y="676"/>
                    <a:pt x="1594" y="941"/>
                  </a:cubicBezTo>
                  <a:cubicBezTo>
                    <a:pt x="1454" y="1199"/>
                    <a:pt x="1260" y="1450"/>
                    <a:pt x="1041" y="1480"/>
                  </a:cubicBezTo>
                  <a:cubicBezTo>
                    <a:pt x="1019" y="1484"/>
                    <a:pt x="996" y="1486"/>
                    <a:pt x="974" y="1486"/>
                  </a:cubicBezTo>
                  <a:cubicBezTo>
                    <a:pt x="886" y="1486"/>
                    <a:pt x="799" y="1455"/>
                    <a:pt x="731" y="1396"/>
                  </a:cubicBezTo>
                  <a:cubicBezTo>
                    <a:pt x="633" y="1320"/>
                    <a:pt x="557" y="1198"/>
                    <a:pt x="485" y="1071"/>
                  </a:cubicBezTo>
                  <a:cubicBezTo>
                    <a:pt x="350" y="809"/>
                    <a:pt x="261" y="503"/>
                    <a:pt x="192" y="203"/>
                  </a:cubicBezTo>
                  <a:lnTo>
                    <a:pt x="191" y="197"/>
                  </a:lnTo>
                  <a:cubicBezTo>
                    <a:pt x="179" y="147"/>
                    <a:pt x="139" y="124"/>
                    <a:pt x="99" y="124"/>
                  </a:cubicBezTo>
                  <a:cubicBezTo>
                    <a:pt x="50" y="124"/>
                    <a:pt x="1" y="159"/>
                    <a:pt x="3" y="222"/>
                  </a:cubicBezTo>
                  <a:cubicBezTo>
                    <a:pt x="13" y="557"/>
                    <a:pt x="72" y="882"/>
                    <a:pt x="205" y="1204"/>
                  </a:cubicBezTo>
                  <a:cubicBezTo>
                    <a:pt x="272" y="1363"/>
                    <a:pt x="366" y="1521"/>
                    <a:pt x="515" y="1654"/>
                  </a:cubicBezTo>
                  <a:cubicBezTo>
                    <a:pt x="638" y="1766"/>
                    <a:pt x="819" y="1837"/>
                    <a:pt x="996" y="1837"/>
                  </a:cubicBezTo>
                  <a:cubicBezTo>
                    <a:pt x="1031" y="1837"/>
                    <a:pt x="1065" y="1834"/>
                    <a:pt x="1098" y="1829"/>
                  </a:cubicBezTo>
                  <a:cubicBezTo>
                    <a:pt x="1311" y="1791"/>
                    <a:pt x="1479" y="1663"/>
                    <a:pt x="1601" y="1529"/>
                  </a:cubicBezTo>
                  <a:cubicBezTo>
                    <a:pt x="1718" y="1398"/>
                    <a:pt x="1814" y="1248"/>
                    <a:pt x="1886" y="1088"/>
                  </a:cubicBezTo>
                  <a:cubicBezTo>
                    <a:pt x="2025" y="783"/>
                    <a:pt x="2117" y="460"/>
                    <a:pt x="2159" y="128"/>
                  </a:cubicBezTo>
                  <a:cubicBezTo>
                    <a:pt x="2167" y="71"/>
                    <a:pt x="2129" y="17"/>
                    <a:pt x="2073" y="4"/>
                  </a:cubicBezTo>
                  <a:cubicBezTo>
                    <a:pt x="2065" y="2"/>
                    <a:pt x="2056" y="1"/>
                    <a:pt x="2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2460550" y="4183200"/>
              <a:ext cx="106900" cy="116875"/>
            </a:xfrm>
            <a:custGeom>
              <a:avLst/>
              <a:gdLst/>
              <a:ahLst/>
              <a:cxnLst/>
              <a:rect l="l" t="t" r="r" b="b"/>
              <a:pathLst>
                <a:path w="4276" h="4675" extrusionOk="0">
                  <a:moveTo>
                    <a:pt x="2206" y="0"/>
                  </a:moveTo>
                  <a:cubicBezTo>
                    <a:pt x="925" y="0"/>
                    <a:pt x="0" y="2051"/>
                    <a:pt x="320" y="3236"/>
                  </a:cubicBezTo>
                  <a:cubicBezTo>
                    <a:pt x="510" y="3941"/>
                    <a:pt x="1123" y="4522"/>
                    <a:pt x="1842" y="4655"/>
                  </a:cubicBezTo>
                  <a:cubicBezTo>
                    <a:pt x="1909" y="4667"/>
                    <a:pt x="1988" y="4675"/>
                    <a:pt x="2074" y="4675"/>
                  </a:cubicBezTo>
                  <a:cubicBezTo>
                    <a:pt x="2401" y="4675"/>
                    <a:pt x="2842" y="4569"/>
                    <a:pt x="3196" y="4214"/>
                  </a:cubicBezTo>
                  <a:cubicBezTo>
                    <a:pt x="4275" y="3135"/>
                    <a:pt x="4068" y="943"/>
                    <a:pt x="2849" y="172"/>
                  </a:cubicBezTo>
                  <a:cubicBezTo>
                    <a:pt x="2628" y="53"/>
                    <a:pt x="2412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2485925" y="4225025"/>
              <a:ext cx="54150" cy="45900"/>
            </a:xfrm>
            <a:custGeom>
              <a:avLst/>
              <a:gdLst/>
              <a:ahLst/>
              <a:cxnLst/>
              <a:rect l="l" t="t" r="r" b="b"/>
              <a:pathLst>
                <a:path w="2166" h="1836" extrusionOk="0">
                  <a:moveTo>
                    <a:pt x="2047" y="1"/>
                  </a:moveTo>
                  <a:cubicBezTo>
                    <a:pt x="1999" y="1"/>
                    <a:pt x="1955" y="32"/>
                    <a:pt x="1940" y="79"/>
                  </a:cubicBezTo>
                  <a:lnTo>
                    <a:pt x="1939" y="85"/>
                  </a:lnTo>
                  <a:cubicBezTo>
                    <a:pt x="1845" y="377"/>
                    <a:pt x="1736" y="675"/>
                    <a:pt x="1592" y="940"/>
                  </a:cubicBezTo>
                  <a:cubicBezTo>
                    <a:pt x="1454" y="1199"/>
                    <a:pt x="1259" y="1450"/>
                    <a:pt x="1041" y="1480"/>
                  </a:cubicBezTo>
                  <a:cubicBezTo>
                    <a:pt x="1018" y="1484"/>
                    <a:pt x="996" y="1486"/>
                    <a:pt x="973" y="1486"/>
                  </a:cubicBezTo>
                  <a:cubicBezTo>
                    <a:pt x="884" y="1486"/>
                    <a:pt x="798" y="1455"/>
                    <a:pt x="729" y="1396"/>
                  </a:cubicBezTo>
                  <a:cubicBezTo>
                    <a:pt x="632" y="1320"/>
                    <a:pt x="556" y="1198"/>
                    <a:pt x="485" y="1070"/>
                  </a:cubicBezTo>
                  <a:cubicBezTo>
                    <a:pt x="349" y="809"/>
                    <a:pt x="261" y="503"/>
                    <a:pt x="191" y="202"/>
                  </a:cubicBezTo>
                  <a:lnTo>
                    <a:pt x="190" y="197"/>
                  </a:lnTo>
                  <a:cubicBezTo>
                    <a:pt x="178" y="147"/>
                    <a:pt x="138" y="124"/>
                    <a:pt x="98" y="124"/>
                  </a:cubicBezTo>
                  <a:cubicBezTo>
                    <a:pt x="49" y="124"/>
                    <a:pt x="0" y="159"/>
                    <a:pt x="2" y="222"/>
                  </a:cubicBezTo>
                  <a:cubicBezTo>
                    <a:pt x="13" y="557"/>
                    <a:pt x="72" y="882"/>
                    <a:pt x="203" y="1203"/>
                  </a:cubicBezTo>
                  <a:cubicBezTo>
                    <a:pt x="270" y="1364"/>
                    <a:pt x="365" y="1521"/>
                    <a:pt x="514" y="1652"/>
                  </a:cubicBezTo>
                  <a:cubicBezTo>
                    <a:pt x="636" y="1764"/>
                    <a:pt x="816" y="1836"/>
                    <a:pt x="993" y="1836"/>
                  </a:cubicBezTo>
                  <a:cubicBezTo>
                    <a:pt x="1028" y="1836"/>
                    <a:pt x="1063" y="1833"/>
                    <a:pt x="1097" y="1827"/>
                  </a:cubicBezTo>
                  <a:cubicBezTo>
                    <a:pt x="1309" y="1791"/>
                    <a:pt x="1479" y="1663"/>
                    <a:pt x="1600" y="1529"/>
                  </a:cubicBezTo>
                  <a:cubicBezTo>
                    <a:pt x="1717" y="1396"/>
                    <a:pt x="1813" y="1247"/>
                    <a:pt x="1885" y="1086"/>
                  </a:cubicBezTo>
                  <a:cubicBezTo>
                    <a:pt x="2023" y="783"/>
                    <a:pt x="2116" y="459"/>
                    <a:pt x="2159" y="128"/>
                  </a:cubicBezTo>
                  <a:cubicBezTo>
                    <a:pt x="2166" y="69"/>
                    <a:pt x="2128" y="15"/>
                    <a:pt x="2072" y="4"/>
                  </a:cubicBezTo>
                  <a:cubicBezTo>
                    <a:pt x="2063" y="2"/>
                    <a:pt x="2055" y="1"/>
                    <a:pt x="2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135625" y="4168850"/>
              <a:ext cx="293850" cy="369200"/>
            </a:xfrm>
            <a:custGeom>
              <a:avLst/>
              <a:gdLst/>
              <a:ahLst/>
              <a:cxnLst/>
              <a:rect l="l" t="t" r="r" b="b"/>
              <a:pathLst>
                <a:path w="11754" h="14768" extrusionOk="0">
                  <a:moveTo>
                    <a:pt x="5865" y="1"/>
                  </a:moveTo>
                  <a:cubicBezTo>
                    <a:pt x="5125" y="1"/>
                    <a:pt x="4386" y="255"/>
                    <a:pt x="3859" y="770"/>
                  </a:cubicBezTo>
                  <a:cubicBezTo>
                    <a:pt x="3432" y="1187"/>
                    <a:pt x="3166" y="1736"/>
                    <a:pt x="2907" y="2274"/>
                  </a:cubicBezTo>
                  <a:cubicBezTo>
                    <a:pt x="2422" y="3285"/>
                    <a:pt x="1937" y="4296"/>
                    <a:pt x="1452" y="5307"/>
                  </a:cubicBezTo>
                  <a:cubicBezTo>
                    <a:pt x="933" y="6389"/>
                    <a:pt x="407" y="7496"/>
                    <a:pt x="271" y="8688"/>
                  </a:cubicBezTo>
                  <a:cubicBezTo>
                    <a:pt x="1" y="11070"/>
                    <a:pt x="1512" y="13528"/>
                    <a:pt x="3744" y="14403"/>
                  </a:cubicBezTo>
                  <a:cubicBezTo>
                    <a:pt x="4372" y="14650"/>
                    <a:pt x="5043" y="14767"/>
                    <a:pt x="5715" y="14767"/>
                  </a:cubicBezTo>
                  <a:cubicBezTo>
                    <a:pt x="7427" y="14767"/>
                    <a:pt x="9153" y="14004"/>
                    <a:pt x="10240" y="12669"/>
                  </a:cubicBezTo>
                  <a:cubicBezTo>
                    <a:pt x="11754" y="10812"/>
                    <a:pt x="11385" y="5802"/>
                    <a:pt x="9069" y="1924"/>
                  </a:cubicBezTo>
                  <a:lnTo>
                    <a:pt x="9069" y="1924"/>
                  </a:lnTo>
                  <a:lnTo>
                    <a:pt x="9070" y="1925"/>
                  </a:lnTo>
                  <a:cubicBezTo>
                    <a:pt x="8543" y="1054"/>
                    <a:pt x="7682" y="376"/>
                    <a:pt x="6699" y="111"/>
                  </a:cubicBezTo>
                  <a:cubicBezTo>
                    <a:pt x="6429" y="37"/>
                    <a:pt x="6147" y="1"/>
                    <a:pt x="5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2194700" y="4354475"/>
              <a:ext cx="166725" cy="77150"/>
            </a:xfrm>
            <a:custGeom>
              <a:avLst/>
              <a:gdLst/>
              <a:ahLst/>
              <a:cxnLst/>
              <a:rect l="l" t="t" r="r" b="b"/>
              <a:pathLst>
                <a:path w="6669" h="3086" extrusionOk="0">
                  <a:moveTo>
                    <a:pt x="4279" y="0"/>
                  </a:moveTo>
                  <a:cubicBezTo>
                    <a:pt x="2815" y="0"/>
                    <a:pt x="1079" y="199"/>
                    <a:pt x="398" y="398"/>
                  </a:cubicBezTo>
                  <a:cubicBezTo>
                    <a:pt x="273" y="434"/>
                    <a:pt x="136" y="486"/>
                    <a:pt x="77" y="623"/>
                  </a:cubicBezTo>
                  <a:cubicBezTo>
                    <a:pt x="1" y="803"/>
                    <a:pt x="101" y="1017"/>
                    <a:pt x="205" y="1174"/>
                  </a:cubicBezTo>
                  <a:cubicBezTo>
                    <a:pt x="898" y="2224"/>
                    <a:pt x="1938" y="2923"/>
                    <a:pt x="3038" y="3073"/>
                  </a:cubicBezTo>
                  <a:cubicBezTo>
                    <a:pt x="3097" y="3081"/>
                    <a:pt x="3160" y="3085"/>
                    <a:pt x="3226" y="3085"/>
                  </a:cubicBezTo>
                  <a:cubicBezTo>
                    <a:pt x="4402" y="3085"/>
                    <a:pt x="6669" y="1855"/>
                    <a:pt x="6612" y="567"/>
                  </a:cubicBezTo>
                  <a:cubicBezTo>
                    <a:pt x="6594" y="147"/>
                    <a:pt x="5536" y="0"/>
                    <a:pt x="4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2211300" y="4416675"/>
              <a:ext cx="64775" cy="82075"/>
            </a:xfrm>
            <a:custGeom>
              <a:avLst/>
              <a:gdLst/>
              <a:ahLst/>
              <a:cxnLst/>
              <a:rect l="l" t="t" r="r" b="b"/>
              <a:pathLst>
                <a:path w="2591" h="3283" extrusionOk="0">
                  <a:moveTo>
                    <a:pt x="2391" y="0"/>
                  </a:moveTo>
                  <a:lnTo>
                    <a:pt x="2391" y="0"/>
                  </a:lnTo>
                  <a:cubicBezTo>
                    <a:pt x="2356" y="617"/>
                    <a:pt x="2421" y="1243"/>
                    <a:pt x="2334" y="1832"/>
                  </a:cubicBezTo>
                  <a:cubicBezTo>
                    <a:pt x="2294" y="2125"/>
                    <a:pt x="2208" y="2411"/>
                    <a:pt x="2035" y="2611"/>
                  </a:cubicBezTo>
                  <a:cubicBezTo>
                    <a:pt x="1864" y="2805"/>
                    <a:pt x="1612" y="2891"/>
                    <a:pt x="1342" y="2918"/>
                  </a:cubicBezTo>
                  <a:lnTo>
                    <a:pt x="1342" y="2918"/>
                  </a:lnTo>
                  <a:cubicBezTo>
                    <a:pt x="1145" y="2911"/>
                    <a:pt x="968" y="2847"/>
                    <a:pt x="838" y="2720"/>
                  </a:cubicBezTo>
                  <a:cubicBezTo>
                    <a:pt x="707" y="2591"/>
                    <a:pt x="612" y="2411"/>
                    <a:pt x="552" y="2213"/>
                  </a:cubicBezTo>
                  <a:cubicBezTo>
                    <a:pt x="439" y="1815"/>
                    <a:pt x="431" y="1358"/>
                    <a:pt x="508" y="936"/>
                  </a:cubicBezTo>
                  <a:lnTo>
                    <a:pt x="509" y="930"/>
                  </a:lnTo>
                  <a:cubicBezTo>
                    <a:pt x="530" y="819"/>
                    <a:pt x="457" y="712"/>
                    <a:pt x="345" y="691"/>
                  </a:cubicBezTo>
                  <a:cubicBezTo>
                    <a:pt x="332" y="688"/>
                    <a:pt x="320" y="687"/>
                    <a:pt x="307" y="687"/>
                  </a:cubicBezTo>
                  <a:cubicBezTo>
                    <a:pt x="210" y="687"/>
                    <a:pt x="123" y="755"/>
                    <a:pt x="105" y="854"/>
                  </a:cubicBezTo>
                  <a:cubicBezTo>
                    <a:pt x="7" y="1343"/>
                    <a:pt x="0" y="1844"/>
                    <a:pt x="154" y="2337"/>
                  </a:cubicBezTo>
                  <a:cubicBezTo>
                    <a:pt x="233" y="2580"/>
                    <a:pt x="358" y="2829"/>
                    <a:pt x="573" y="3016"/>
                  </a:cubicBezTo>
                  <a:cubicBezTo>
                    <a:pt x="778" y="3199"/>
                    <a:pt x="1059" y="3283"/>
                    <a:pt x="1315" y="3283"/>
                  </a:cubicBezTo>
                  <a:cubicBezTo>
                    <a:pt x="1325" y="3283"/>
                    <a:pt x="1336" y="3283"/>
                    <a:pt x="1346" y="3283"/>
                  </a:cubicBezTo>
                  <a:lnTo>
                    <a:pt x="1365" y="3283"/>
                  </a:lnTo>
                  <a:cubicBezTo>
                    <a:pt x="1696" y="3244"/>
                    <a:pt x="2060" y="3097"/>
                    <a:pt x="2273" y="2802"/>
                  </a:cubicBezTo>
                  <a:cubicBezTo>
                    <a:pt x="2483" y="2511"/>
                    <a:pt x="2544" y="2172"/>
                    <a:pt x="2564" y="1856"/>
                  </a:cubicBezTo>
                  <a:cubicBezTo>
                    <a:pt x="2591" y="1216"/>
                    <a:pt x="2452" y="613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2271075" y="4416675"/>
              <a:ext cx="74825" cy="88025"/>
            </a:xfrm>
            <a:custGeom>
              <a:avLst/>
              <a:gdLst/>
              <a:ahLst/>
              <a:cxnLst/>
              <a:rect l="l" t="t" r="r" b="b"/>
              <a:pathLst>
                <a:path w="2993" h="3521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522"/>
                    <a:pt x="49" y="1044"/>
                    <a:pt x="71" y="1572"/>
                  </a:cubicBezTo>
                  <a:cubicBezTo>
                    <a:pt x="82" y="1836"/>
                    <a:pt x="89" y="2101"/>
                    <a:pt x="150" y="2376"/>
                  </a:cubicBezTo>
                  <a:cubicBezTo>
                    <a:pt x="210" y="2646"/>
                    <a:pt x="328" y="2923"/>
                    <a:pt x="542" y="3140"/>
                  </a:cubicBezTo>
                  <a:cubicBezTo>
                    <a:pt x="759" y="3358"/>
                    <a:pt x="1050" y="3482"/>
                    <a:pt x="1354" y="3514"/>
                  </a:cubicBezTo>
                  <a:cubicBezTo>
                    <a:pt x="1394" y="3518"/>
                    <a:pt x="1434" y="3520"/>
                    <a:pt x="1474" y="3520"/>
                  </a:cubicBezTo>
                  <a:cubicBezTo>
                    <a:pt x="1744" y="3520"/>
                    <a:pt x="2015" y="3426"/>
                    <a:pt x="2233" y="3271"/>
                  </a:cubicBezTo>
                  <a:cubicBezTo>
                    <a:pt x="2736" y="2916"/>
                    <a:pt x="2992" y="2263"/>
                    <a:pt x="2866" y="1660"/>
                  </a:cubicBezTo>
                  <a:cubicBezTo>
                    <a:pt x="2844" y="1551"/>
                    <a:pt x="2749" y="1477"/>
                    <a:pt x="2643" y="1477"/>
                  </a:cubicBezTo>
                  <a:cubicBezTo>
                    <a:pt x="2628" y="1477"/>
                    <a:pt x="2613" y="1478"/>
                    <a:pt x="2598" y="1481"/>
                  </a:cubicBezTo>
                  <a:cubicBezTo>
                    <a:pt x="2476" y="1506"/>
                    <a:pt x="2396" y="1626"/>
                    <a:pt x="2421" y="1748"/>
                  </a:cubicBezTo>
                  <a:cubicBezTo>
                    <a:pt x="2503" y="2176"/>
                    <a:pt x="2328" y="2657"/>
                    <a:pt x="1978" y="2922"/>
                  </a:cubicBezTo>
                  <a:cubicBezTo>
                    <a:pt x="1812" y="3052"/>
                    <a:pt x="1606" y="3122"/>
                    <a:pt x="1394" y="3122"/>
                  </a:cubicBezTo>
                  <a:cubicBezTo>
                    <a:pt x="1389" y="3122"/>
                    <a:pt x="1384" y="3122"/>
                    <a:pt x="1379" y="3122"/>
                  </a:cubicBezTo>
                  <a:cubicBezTo>
                    <a:pt x="1162" y="3116"/>
                    <a:pt x="937" y="3037"/>
                    <a:pt x="769" y="2896"/>
                  </a:cubicBezTo>
                  <a:cubicBezTo>
                    <a:pt x="597" y="2754"/>
                    <a:pt x="473" y="2542"/>
                    <a:pt x="395" y="2309"/>
                  </a:cubicBezTo>
                  <a:cubicBezTo>
                    <a:pt x="315" y="2075"/>
                    <a:pt x="281" y="1816"/>
                    <a:pt x="244" y="1557"/>
                  </a:cubicBezTo>
                  <a:cubicBezTo>
                    <a:pt x="178" y="1041"/>
                    <a:pt x="140" y="50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938175" y="4058100"/>
              <a:ext cx="86000" cy="87125"/>
            </a:xfrm>
            <a:custGeom>
              <a:avLst/>
              <a:gdLst/>
              <a:ahLst/>
              <a:cxnLst/>
              <a:rect l="l" t="t" r="r" b="b"/>
              <a:pathLst>
                <a:path w="3440" h="3485" fill="none" extrusionOk="0">
                  <a:moveTo>
                    <a:pt x="3440" y="2276"/>
                  </a:moveTo>
                  <a:cubicBezTo>
                    <a:pt x="3440" y="2276"/>
                    <a:pt x="1404" y="1"/>
                    <a:pt x="703" y="703"/>
                  </a:cubicBezTo>
                  <a:cubicBezTo>
                    <a:pt x="0" y="1404"/>
                    <a:pt x="1170" y="3484"/>
                    <a:pt x="1170" y="348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2617875" y="4093925"/>
              <a:ext cx="95625" cy="93350"/>
            </a:xfrm>
            <a:custGeom>
              <a:avLst/>
              <a:gdLst/>
              <a:ahLst/>
              <a:cxnLst/>
              <a:rect l="l" t="t" r="r" b="b"/>
              <a:pathLst>
                <a:path w="3825" h="3734" fill="none" extrusionOk="0">
                  <a:moveTo>
                    <a:pt x="1" y="1523"/>
                  </a:moveTo>
                  <a:cubicBezTo>
                    <a:pt x="1" y="1523"/>
                    <a:pt x="2640" y="1"/>
                    <a:pt x="3233" y="594"/>
                  </a:cubicBezTo>
                  <a:cubicBezTo>
                    <a:pt x="3824" y="1186"/>
                    <a:pt x="1766" y="3734"/>
                    <a:pt x="1766" y="3734"/>
                  </a:cubicBezTo>
                </a:path>
              </a:pathLst>
            </a:custGeom>
            <a:noFill/>
            <a:ln w="375" cap="flat" cmpd="sng">
              <a:solidFill>
                <a:srgbClr val="D8CEBB"/>
              </a:solidFill>
              <a:prstDash val="solid"/>
              <a:miter lim="11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5A99-AC40-43EF-9F3F-4B02A1901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8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●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Zilla Slab"/>
              <a:buChar char="○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Zilla Slab"/>
              <a:buChar char="■"/>
              <a:def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78" r:id="rId6"/>
    <p:sldLayoutId id="2147483679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hyperlink" Target="http://www.glitter-graphics.com/" TargetMode="External"/><Relationship Id="rId7" Type="http://schemas.openxmlformats.org/officeDocument/2006/relationships/image" Target="../media/image5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2590800" y="3142060"/>
            <a:ext cx="36576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</a:p>
          <a:p>
            <a:pPr algn="ctr"/>
            <a:r>
              <a:rPr lang="en-US" sz="6000" b="1" kern="10">
                <a:ln w="9525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3</a:t>
            </a:r>
          </a:p>
        </p:txBody>
      </p:sp>
      <p:pic>
        <p:nvPicPr>
          <p:cNvPr id="2051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85750"/>
            <a:ext cx="1806575" cy="13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33850"/>
            <a:ext cx="1806575" cy="13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857250"/>
            <a:ext cx="1806575" cy="13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6" y="3543300"/>
            <a:ext cx="1806575" cy="137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708245qq9tddswa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0544"/>
            <a:ext cx="2133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18"/>
          <p:cNvGrpSpPr>
            <a:grpSpLocks/>
          </p:cNvGrpSpPr>
          <p:nvPr/>
        </p:nvGrpSpPr>
        <p:grpSpPr bwMode="auto">
          <a:xfrm>
            <a:off x="838200" y="800100"/>
            <a:ext cx="1752600" cy="125730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NÀM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711200" y="2227660"/>
            <a:ext cx="81343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 ĐỔNG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Tạo đồng hồ kim với Jquery - TBNB&amp;#39;S BLOG">
            <a:extLst>
              <a:ext uri="{FF2B5EF4-FFF2-40B4-BE49-F238E27FC236}">
                <a16:creationId xmlns:a16="http://schemas.microsoft.com/office/drawing/2014/main" id="{D571B506-248B-A34B-9B09-FCD112B48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414128">
            <a:off x="7805212" y="1434243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05;p38">
            <a:extLst>
              <a:ext uri="{FF2B5EF4-FFF2-40B4-BE49-F238E27FC236}">
                <a16:creationId xmlns:a16="http://schemas.microsoft.com/office/drawing/2014/main" id="{E9DF8D11-2FA3-3D49-BD6F-4A190D5F937B}"/>
              </a:ext>
            </a:extLst>
          </p:cNvPr>
          <p:cNvSpPr txBox="1">
            <a:spLocks/>
          </p:cNvSpPr>
          <p:nvPr/>
        </p:nvSpPr>
        <p:spPr>
          <a:xfrm>
            <a:off x="1440000" y="1728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BÀI 1: ĐỒNG HỒ CHỈ MẤY GIỜ?</a:t>
            </a:r>
          </a:p>
        </p:txBody>
      </p:sp>
      <p:pic>
        <p:nvPicPr>
          <p:cNvPr id="6" name="Picture 5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27BB1982-374C-4B49-961B-0B3E2B25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805310"/>
            <a:ext cx="1614181" cy="1583532"/>
          </a:xfrm>
          <a:prstGeom prst="rect">
            <a:avLst/>
          </a:prstGeom>
        </p:spPr>
      </p:pic>
      <p:pic>
        <p:nvPicPr>
          <p:cNvPr id="8" name="Picture 7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A0CEE798-8F4A-3748-8AE9-230ED7B4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2880187"/>
            <a:ext cx="1614181" cy="1583532"/>
          </a:xfrm>
          <a:prstGeom prst="rect">
            <a:avLst/>
          </a:prstGeom>
        </p:spPr>
      </p:pic>
      <p:pic>
        <p:nvPicPr>
          <p:cNvPr id="9" name="Picture 8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EFF57E81-940F-D849-A3E9-10B70C2A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39" y="805310"/>
            <a:ext cx="1614181" cy="1583532"/>
          </a:xfrm>
          <a:prstGeom prst="rect">
            <a:avLst/>
          </a:prstGeom>
        </p:spPr>
      </p:pic>
      <p:pic>
        <p:nvPicPr>
          <p:cNvPr id="10" name="Picture 9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1F08D311-A942-BE46-A89F-DCF1A3A1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39" y="2880187"/>
            <a:ext cx="1614181" cy="1583532"/>
          </a:xfrm>
          <a:prstGeom prst="rect">
            <a:avLst/>
          </a:prstGeom>
        </p:spPr>
      </p:pic>
      <p:pic>
        <p:nvPicPr>
          <p:cNvPr id="11" name="Picture 10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C4B55318-27A1-0848-8093-8B64BBC8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29" y="796150"/>
            <a:ext cx="1614181" cy="1583532"/>
          </a:xfrm>
          <a:prstGeom prst="rect">
            <a:avLst/>
          </a:prstGeom>
        </p:spPr>
      </p:pic>
      <p:pic>
        <p:nvPicPr>
          <p:cNvPr id="12" name="Picture 11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A8B769ED-1FDC-CA48-9C9F-E1F262C51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29" y="2871027"/>
            <a:ext cx="1614181" cy="15835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5B06C7-DBE2-CC4C-A277-51E8B6EF1447}"/>
              </a:ext>
            </a:extLst>
          </p:cNvPr>
          <p:cNvCxnSpPr>
            <a:cxnSpLocks/>
          </p:cNvCxnSpPr>
          <p:nvPr/>
        </p:nvCxnSpPr>
        <p:spPr>
          <a:xfrm flipV="1">
            <a:off x="1795187" y="1148305"/>
            <a:ext cx="283556" cy="430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Tạo đồng hồ kim với Jquery - TBNB&amp;#39;S BLOG">
            <a:extLst>
              <a:ext uri="{FF2B5EF4-FFF2-40B4-BE49-F238E27FC236}">
                <a16:creationId xmlns:a16="http://schemas.microsoft.com/office/drawing/2014/main" id="{12622FEF-15C5-AF47-8705-E602372B1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7456290">
            <a:off x="1863423" y="1434244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48A0A6-915F-344D-A0E0-BB5F50F4F68C}"/>
              </a:ext>
            </a:extLst>
          </p:cNvPr>
          <p:cNvCxnSpPr>
            <a:cxnSpLocks/>
          </p:cNvCxnSpPr>
          <p:nvPr/>
        </p:nvCxnSpPr>
        <p:spPr>
          <a:xfrm flipV="1">
            <a:off x="4724159" y="1284001"/>
            <a:ext cx="454366" cy="33308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Tạo đồng hồ kim với Jquery - TBNB&amp;#39;S BLOG">
            <a:extLst>
              <a:ext uri="{FF2B5EF4-FFF2-40B4-BE49-F238E27FC236}">
                <a16:creationId xmlns:a16="http://schemas.microsoft.com/office/drawing/2014/main" id="{74E12088-9EB4-4448-8E71-132B6FB60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7456290">
            <a:off x="4792395" y="1434244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4FAE44-8E3A-F241-804C-321AF0740253}"/>
              </a:ext>
            </a:extLst>
          </p:cNvPr>
          <p:cNvCxnSpPr>
            <a:cxnSpLocks/>
          </p:cNvCxnSpPr>
          <p:nvPr/>
        </p:nvCxnSpPr>
        <p:spPr>
          <a:xfrm>
            <a:off x="7707749" y="1617087"/>
            <a:ext cx="269367" cy="4725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Tạo đồng hồ kim với Jquery - TBNB&amp;#39;S BLOG">
            <a:extLst>
              <a:ext uri="{FF2B5EF4-FFF2-40B4-BE49-F238E27FC236}">
                <a16:creationId xmlns:a16="http://schemas.microsoft.com/office/drawing/2014/main" id="{680AFEF0-1EA1-E845-B65C-314BEDE16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118921">
            <a:off x="7761352" y="1476223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3E5046-AC6D-AA4A-8FF1-7E7A122CC87E}"/>
              </a:ext>
            </a:extLst>
          </p:cNvPr>
          <p:cNvCxnSpPr>
            <a:cxnSpLocks/>
          </p:cNvCxnSpPr>
          <p:nvPr/>
        </p:nvCxnSpPr>
        <p:spPr>
          <a:xfrm>
            <a:off x="1846257" y="3667088"/>
            <a:ext cx="563169" cy="48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Tạo đồng hồ kim với Jquery - TBNB&amp;#39;S BLOG">
            <a:extLst>
              <a:ext uri="{FF2B5EF4-FFF2-40B4-BE49-F238E27FC236}">
                <a16:creationId xmlns:a16="http://schemas.microsoft.com/office/drawing/2014/main" id="{6908B85A-CAE5-A84F-9E81-1FBB567E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1281389">
            <a:off x="1761147" y="3577851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1D94AE-CD90-3843-AF99-ACC270F720C0}"/>
              </a:ext>
            </a:extLst>
          </p:cNvPr>
          <p:cNvCxnSpPr>
            <a:cxnSpLocks/>
          </p:cNvCxnSpPr>
          <p:nvPr/>
        </p:nvCxnSpPr>
        <p:spPr>
          <a:xfrm>
            <a:off x="4669757" y="3669520"/>
            <a:ext cx="0" cy="561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Tạo đồng hồ kim với Jquery - TBNB&amp;#39;S BLOG">
            <a:extLst>
              <a:ext uri="{FF2B5EF4-FFF2-40B4-BE49-F238E27FC236}">
                <a16:creationId xmlns:a16="http://schemas.microsoft.com/office/drawing/2014/main" id="{2D3F331A-6044-084A-B02B-48660265F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3580921">
            <a:off x="4498458" y="3549571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B59C80-599B-B048-BDB5-38BE6A9A066D}"/>
              </a:ext>
            </a:extLst>
          </p:cNvPr>
          <p:cNvCxnSpPr>
            <a:cxnSpLocks/>
          </p:cNvCxnSpPr>
          <p:nvPr/>
        </p:nvCxnSpPr>
        <p:spPr>
          <a:xfrm flipH="1">
            <a:off x="7432353" y="3662793"/>
            <a:ext cx="328899" cy="4691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Tạo đồng hồ kim với Jquery - TBNB&amp;#39;S BLOG">
            <a:extLst>
              <a:ext uri="{FF2B5EF4-FFF2-40B4-BE49-F238E27FC236}">
                <a16:creationId xmlns:a16="http://schemas.microsoft.com/office/drawing/2014/main" id="{98332B2F-FA35-B546-9475-7BD9CBEB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34708">
            <a:off x="7687710" y="3325090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529E8EE-EF56-F34D-A178-CEC467D56DD1}"/>
              </a:ext>
            </a:extLst>
          </p:cNvPr>
          <p:cNvSpPr txBox="1"/>
          <p:nvPr/>
        </p:nvSpPr>
        <p:spPr>
          <a:xfrm>
            <a:off x="819254" y="241909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B2BDB4-4E4F-7447-86FA-522EBC163900}"/>
              </a:ext>
            </a:extLst>
          </p:cNvPr>
          <p:cNvSpPr txBox="1"/>
          <p:nvPr/>
        </p:nvSpPr>
        <p:spPr>
          <a:xfrm>
            <a:off x="3691994" y="241909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B.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D9A45E-0397-BB45-B976-F4A5E7B4C176}"/>
              </a:ext>
            </a:extLst>
          </p:cNvPr>
          <p:cNvSpPr txBox="1"/>
          <p:nvPr/>
        </p:nvSpPr>
        <p:spPr>
          <a:xfrm>
            <a:off x="6698084" y="242825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C.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584A2F-41D9-964B-A123-0B82CB301796}"/>
              </a:ext>
            </a:extLst>
          </p:cNvPr>
          <p:cNvSpPr txBox="1"/>
          <p:nvPr/>
        </p:nvSpPr>
        <p:spPr>
          <a:xfrm>
            <a:off x="819254" y="4490606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A122D8-7F91-AD48-9DED-C611752C0410}"/>
              </a:ext>
            </a:extLst>
          </p:cNvPr>
          <p:cNvSpPr txBox="1"/>
          <p:nvPr/>
        </p:nvSpPr>
        <p:spPr>
          <a:xfrm>
            <a:off x="3691994" y="4490606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41F7ED-03DF-E64C-B882-5F86D6021DE7}"/>
              </a:ext>
            </a:extLst>
          </p:cNvPr>
          <p:cNvSpPr txBox="1"/>
          <p:nvPr/>
        </p:nvSpPr>
        <p:spPr>
          <a:xfrm>
            <a:off x="6698084" y="4499766"/>
            <a:ext cx="53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</a:t>
            </a:r>
            <a:r>
              <a:rPr lang="x-none" sz="1800"/>
              <a:t>.</a:t>
            </a:r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232254376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E0EF314-33EC-4EC1-B834-F56AC76C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208"/>
            <a:ext cx="927973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C58E9-D7ED-4350-843F-67F72A2CC139}"/>
              </a:ext>
            </a:extLst>
          </p:cNvPr>
          <p:cNvSpPr txBox="1"/>
          <p:nvPr/>
        </p:nvSpPr>
        <p:spPr>
          <a:xfrm>
            <a:off x="2309478" y="335616"/>
            <a:ext cx="6618303" cy="7489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450"/>
              </a:spcAft>
            </a:pP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21 </a:t>
            </a: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tháng 9 năm 2021</a:t>
            </a:r>
          </a:p>
          <a:p>
            <a:pPr>
              <a:spcAft>
                <a:spcPts val="450"/>
              </a:spcAft>
            </a:pP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vi-VN" sz="2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C8BA1-B230-4B2F-8AC8-B4AA84B556FA}"/>
              </a:ext>
            </a:extLst>
          </p:cNvPr>
          <p:cNvCxnSpPr>
            <a:cxnSpLocks/>
          </p:cNvCxnSpPr>
          <p:nvPr/>
        </p:nvCxnSpPr>
        <p:spPr>
          <a:xfrm>
            <a:off x="1957527" y="213064"/>
            <a:ext cx="0" cy="483036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26B08F-7878-41FD-AB90-F2F49A9DF55F}"/>
              </a:ext>
            </a:extLst>
          </p:cNvPr>
          <p:cNvSpPr txBox="1"/>
          <p:nvPr/>
        </p:nvSpPr>
        <p:spPr>
          <a:xfrm>
            <a:off x="3748596" y="1104939"/>
            <a:ext cx="642614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hồ</a:t>
            </a:r>
            <a:endParaRPr lang="en-SG" sz="2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5754" y="1918482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n-lt"/>
              </a:rPr>
              <a:t>A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5754" y="2354976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B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5754" y="2766650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C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4998" y="3135801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D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4998" y="3505885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E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87966" y="3917532"/>
            <a:ext cx="1692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Đồng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hồ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G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HP001 4 hàng" pitchFamily="34" charset="0"/>
              </a:rPr>
              <a:t>chỉ</a:t>
            </a:r>
            <a:r>
              <a:rPr lang="en-US" sz="1600" dirty="0">
                <a:solidFill>
                  <a:srgbClr val="FFFFFF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26B08F-7878-41FD-AB90-F2F49A9DF55F}"/>
              </a:ext>
            </a:extLst>
          </p:cNvPr>
          <p:cNvSpPr txBox="1"/>
          <p:nvPr/>
        </p:nvSpPr>
        <p:spPr>
          <a:xfrm>
            <a:off x="4067164" y="1541456"/>
            <a:ext cx="642614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1(13)</a:t>
            </a:r>
            <a:endParaRPr lang="en-SG" sz="2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Tạo đồng hồ kim với Jquery - TBNB&amp;#39;S BLOG">
            <a:extLst>
              <a:ext uri="{FF2B5EF4-FFF2-40B4-BE49-F238E27FC236}">
                <a16:creationId xmlns:a16="http://schemas.microsoft.com/office/drawing/2014/main" id="{D571B506-248B-A34B-9B09-FCD112B48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414128">
            <a:off x="7805212" y="1434243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05;p38">
            <a:extLst>
              <a:ext uri="{FF2B5EF4-FFF2-40B4-BE49-F238E27FC236}">
                <a16:creationId xmlns:a16="http://schemas.microsoft.com/office/drawing/2014/main" id="{E9DF8D11-2FA3-3D49-BD6F-4A190D5F937B}"/>
              </a:ext>
            </a:extLst>
          </p:cNvPr>
          <p:cNvSpPr txBox="1">
            <a:spLocks/>
          </p:cNvSpPr>
          <p:nvPr/>
        </p:nvSpPr>
        <p:spPr>
          <a:xfrm>
            <a:off x="1440000" y="1728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BÀI 1: ĐỒNG HỒ CHỈ MẤY GIỜ?</a:t>
            </a:r>
          </a:p>
        </p:txBody>
      </p:sp>
      <p:pic>
        <p:nvPicPr>
          <p:cNvPr id="6" name="Picture 5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27BB1982-374C-4B49-961B-0B3E2B259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805310"/>
            <a:ext cx="1614181" cy="1583532"/>
          </a:xfrm>
          <a:prstGeom prst="rect">
            <a:avLst/>
          </a:prstGeom>
        </p:spPr>
      </p:pic>
      <p:pic>
        <p:nvPicPr>
          <p:cNvPr id="8" name="Picture 7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A0CEE798-8F4A-3748-8AE9-230ED7B4D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2880187"/>
            <a:ext cx="1614181" cy="1583532"/>
          </a:xfrm>
          <a:prstGeom prst="rect">
            <a:avLst/>
          </a:prstGeom>
        </p:spPr>
      </p:pic>
      <p:pic>
        <p:nvPicPr>
          <p:cNvPr id="9" name="Picture 8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EFF57E81-940F-D849-A3E9-10B70C2A9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39" y="805310"/>
            <a:ext cx="1614181" cy="1583532"/>
          </a:xfrm>
          <a:prstGeom prst="rect">
            <a:avLst/>
          </a:prstGeom>
        </p:spPr>
      </p:pic>
      <p:pic>
        <p:nvPicPr>
          <p:cNvPr id="10" name="Picture 9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1F08D311-A942-BE46-A89F-DCF1A3A1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339" y="2880187"/>
            <a:ext cx="1614181" cy="1583532"/>
          </a:xfrm>
          <a:prstGeom prst="rect">
            <a:avLst/>
          </a:prstGeom>
        </p:spPr>
      </p:pic>
      <p:pic>
        <p:nvPicPr>
          <p:cNvPr id="11" name="Picture 10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C4B55318-27A1-0848-8093-8B64BBC8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29" y="796150"/>
            <a:ext cx="1614181" cy="1583532"/>
          </a:xfrm>
          <a:prstGeom prst="rect">
            <a:avLst/>
          </a:prstGeom>
        </p:spPr>
      </p:pic>
      <p:pic>
        <p:nvPicPr>
          <p:cNvPr id="12" name="Picture 11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A8B769ED-1FDC-CA48-9C9F-E1F262C51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429" y="2871027"/>
            <a:ext cx="1614181" cy="158353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5B06C7-DBE2-CC4C-A277-51E8B6EF1447}"/>
              </a:ext>
            </a:extLst>
          </p:cNvPr>
          <p:cNvCxnSpPr>
            <a:cxnSpLocks/>
          </p:cNvCxnSpPr>
          <p:nvPr/>
        </p:nvCxnSpPr>
        <p:spPr>
          <a:xfrm flipV="1">
            <a:off x="1795187" y="1148305"/>
            <a:ext cx="283556" cy="4303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Tạo đồng hồ kim với Jquery - TBNB&amp;#39;S BLOG">
            <a:extLst>
              <a:ext uri="{FF2B5EF4-FFF2-40B4-BE49-F238E27FC236}">
                <a16:creationId xmlns:a16="http://schemas.microsoft.com/office/drawing/2014/main" id="{12622FEF-15C5-AF47-8705-E602372B1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7456290">
            <a:off x="1863423" y="1434244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48A0A6-915F-344D-A0E0-BB5F50F4F68C}"/>
              </a:ext>
            </a:extLst>
          </p:cNvPr>
          <p:cNvCxnSpPr>
            <a:cxnSpLocks/>
          </p:cNvCxnSpPr>
          <p:nvPr/>
        </p:nvCxnSpPr>
        <p:spPr>
          <a:xfrm flipV="1">
            <a:off x="4724159" y="1284001"/>
            <a:ext cx="454366" cy="33308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Tạo đồng hồ kim với Jquery - TBNB&amp;#39;S BLOG">
            <a:extLst>
              <a:ext uri="{FF2B5EF4-FFF2-40B4-BE49-F238E27FC236}">
                <a16:creationId xmlns:a16="http://schemas.microsoft.com/office/drawing/2014/main" id="{74E12088-9EB4-4448-8E71-132B6FB60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7456290">
            <a:off x="4792395" y="1434244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4FAE44-8E3A-F241-804C-321AF0740253}"/>
              </a:ext>
            </a:extLst>
          </p:cNvPr>
          <p:cNvCxnSpPr>
            <a:cxnSpLocks/>
          </p:cNvCxnSpPr>
          <p:nvPr/>
        </p:nvCxnSpPr>
        <p:spPr>
          <a:xfrm>
            <a:off x="7707749" y="1617087"/>
            <a:ext cx="269367" cy="47251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Tạo đồng hồ kim với Jquery - TBNB&amp;#39;S BLOG">
            <a:extLst>
              <a:ext uri="{FF2B5EF4-FFF2-40B4-BE49-F238E27FC236}">
                <a16:creationId xmlns:a16="http://schemas.microsoft.com/office/drawing/2014/main" id="{680AFEF0-1EA1-E845-B65C-314BEDE16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118921">
            <a:off x="7761352" y="1476223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3E5046-AC6D-AA4A-8FF1-7E7A122CC87E}"/>
              </a:ext>
            </a:extLst>
          </p:cNvPr>
          <p:cNvCxnSpPr>
            <a:cxnSpLocks/>
          </p:cNvCxnSpPr>
          <p:nvPr/>
        </p:nvCxnSpPr>
        <p:spPr>
          <a:xfrm>
            <a:off x="1846257" y="3667088"/>
            <a:ext cx="563169" cy="486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Tạo đồng hồ kim với Jquery - TBNB&amp;#39;S BLOG">
            <a:extLst>
              <a:ext uri="{FF2B5EF4-FFF2-40B4-BE49-F238E27FC236}">
                <a16:creationId xmlns:a16="http://schemas.microsoft.com/office/drawing/2014/main" id="{6908B85A-CAE5-A84F-9E81-1FBB567E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1281389">
            <a:off x="1761147" y="3577851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1D94AE-CD90-3843-AF99-ACC270F720C0}"/>
              </a:ext>
            </a:extLst>
          </p:cNvPr>
          <p:cNvCxnSpPr>
            <a:cxnSpLocks/>
          </p:cNvCxnSpPr>
          <p:nvPr/>
        </p:nvCxnSpPr>
        <p:spPr>
          <a:xfrm>
            <a:off x="4669757" y="3669520"/>
            <a:ext cx="0" cy="561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Tạo đồng hồ kim với Jquery - TBNB&amp;#39;S BLOG">
            <a:extLst>
              <a:ext uri="{FF2B5EF4-FFF2-40B4-BE49-F238E27FC236}">
                <a16:creationId xmlns:a16="http://schemas.microsoft.com/office/drawing/2014/main" id="{2D3F331A-6044-084A-B02B-48660265F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3580921">
            <a:off x="4498458" y="3549571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4B59C80-599B-B048-BDB5-38BE6A9A066D}"/>
              </a:ext>
            </a:extLst>
          </p:cNvPr>
          <p:cNvCxnSpPr>
            <a:cxnSpLocks/>
          </p:cNvCxnSpPr>
          <p:nvPr/>
        </p:nvCxnSpPr>
        <p:spPr>
          <a:xfrm flipH="1">
            <a:off x="7432353" y="3662793"/>
            <a:ext cx="328899" cy="4691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Tạo đồng hồ kim với Jquery - TBNB&amp;#39;S BLOG">
            <a:extLst>
              <a:ext uri="{FF2B5EF4-FFF2-40B4-BE49-F238E27FC236}">
                <a16:creationId xmlns:a16="http://schemas.microsoft.com/office/drawing/2014/main" id="{98332B2F-FA35-B546-9475-7BD9CBEB1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834708">
            <a:off x="7687710" y="3325090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529E8EE-EF56-F34D-A178-CEC467D56DD1}"/>
              </a:ext>
            </a:extLst>
          </p:cNvPr>
          <p:cNvSpPr txBox="1"/>
          <p:nvPr/>
        </p:nvSpPr>
        <p:spPr>
          <a:xfrm>
            <a:off x="819254" y="241909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B2BDB4-4E4F-7447-86FA-522EBC163900}"/>
              </a:ext>
            </a:extLst>
          </p:cNvPr>
          <p:cNvSpPr txBox="1"/>
          <p:nvPr/>
        </p:nvSpPr>
        <p:spPr>
          <a:xfrm>
            <a:off x="3691994" y="241909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B.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D9A45E-0397-BB45-B976-F4A5E7B4C176}"/>
              </a:ext>
            </a:extLst>
          </p:cNvPr>
          <p:cNvSpPr txBox="1"/>
          <p:nvPr/>
        </p:nvSpPr>
        <p:spPr>
          <a:xfrm>
            <a:off x="6698084" y="2428259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C.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584A2F-41D9-964B-A123-0B82CB301796}"/>
              </a:ext>
            </a:extLst>
          </p:cNvPr>
          <p:cNvSpPr txBox="1"/>
          <p:nvPr/>
        </p:nvSpPr>
        <p:spPr>
          <a:xfrm>
            <a:off x="819254" y="4490606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A122D8-7F91-AD48-9DED-C611752C0410}"/>
              </a:ext>
            </a:extLst>
          </p:cNvPr>
          <p:cNvSpPr txBox="1"/>
          <p:nvPr/>
        </p:nvSpPr>
        <p:spPr>
          <a:xfrm>
            <a:off x="3691994" y="4490606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/>
              <a:t>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41F7ED-03DF-E64C-B882-5F86D6021DE7}"/>
              </a:ext>
            </a:extLst>
          </p:cNvPr>
          <p:cNvSpPr txBox="1"/>
          <p:nvPr/>
        </p:nvSpPr>
        <p:spPr>
          <a:xfrm>
            <a:off x="6698084" y="4499766"/>
            <a:ext cx="5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</a:t>
            </a:r>
            <a:r>
              <a:rPr lang="x-none" sz="1800"/>
              <a:t>.</a:t>
            </a:r>
            <a:endParaRPr lang="x-none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430D56-05ED-A547-B95F-9051A392DB2A}"/>
              </a:ext>
            </a:extLst>
          </p:cNvPr>
          <p:cNvSpPr txBox="1"/>
          <p:nvPr/>
        </p:nvSpPr>
        <p:spPr>
          <a:xfrm>
            <a:off x="1235943" y="2403970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4 giờ 5 phút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42C220-7421-A94C-808E-FE8C189E538F}"/>
              </a:ext>
            </a:extLst>
          </p:cNvPr>
          <p:cNvSpPr txBox="1"/>
          <p:nvPr/>
        </p:nvSpPr>
        <p:spPr>
          <a:xfrm>
            <a:off x="4108683" y="2416666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4 giờ 10 phút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419999-AEF6-4F48-8331-8E8DF8C62EAD}"/>
              </a:ext>
            </a:extLst>
          </p:cNvPr>
          <p:cNvSpPr txBox="1"/>
          <p:nvPr/>
        </p:nvSpPr>
        <p:spPr>
          <a:xfrm>
            <a:off x="7210408" y="2389779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4 giờ 25 phút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88376E-2E82-B140-A6FF-3B62EA9137ED}"/>
              </a:ext>
            </a:extLst>
          </p:cNvPr>
          <p:cNvSpPr txBox="1"/>
          <p:nvPr/>
        </p:nvSpPr>
        <p:spPr>
          <a:xfrm>
            <a:off x="1245776" y="4499766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6 giờ 15 phút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71DE166-C4D9-0E43-9CF5-D1642DAB301D}"/>
              </a:ext>
            </a:extLst>
          </p:cNvPr>
          <p:cNvSpPr txBox="1"/>
          <p:nvPr/>
        </p:nvSpPr>
        <p:spPr>
          <a:xfrm>
            <a:off x="4168110" y="4509768"/>
            <a:ext cx="20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7</a:t>
            </a:r>
            <a:r>
              <a:rPr lang="x-none" sz="1800">
                <a:solidFill>
                  <a:srgbClr val="C00000"/>
                </a:solidFill>
              </a:rPr>
              <a:t> </a:t>
            </a:r>
            <a:r>
              <a:rPr lang="x-none" sz="1800" dirty="0">
                <a:solidFill>
                  <a:srgbClr val="C00000"/>
                </a:solidFill>
              </a:rPr>
              <a:t>giờ 30 phút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H</a:t>
            </a:r>
            <a:r>
              <a:rPr lang="x-none" sz="1800">
                <a:solidFill>
                  <a:srgbClr val="C00000"/>
                </a:solidFill>
              </a:rPr>
              <a:t>oặc </a:t>
            </a:r>
            <a:r>
              <a:rPr lang="en-US" sz="1800" dirty="0">
                <a:solidFill>
                  <a:srgbClr val="C00000"/>
                </a:solidFill>
              </a:rPr>
              <a:t>7</a:t>
            </a:r>
            <a:r>
              <a:rPr lang="x-none" sz="1800">
                <a:solidFill>
                  <a:srgbClr val="C00000"/>
                </a:solidFill>
              </a:rPr>
              <a:t> </a:t>
            </a:r>
            <a:r>
              <a:rPr lang="x-none" sz="1800" dirty="0">
                <a:solidFill>
                  <a:srgbClr val="C00000"/>
                </a:solidFill>
              </a:rPr>
              <a:t>giờ rưỡi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D06332-88B9-4142-8E75-786F98841CAA}"/>
              </a:ext>
            </a:extLst>
          </p:cNvPr>
          <p:cNvSpPr txBox="1"/>
          <p:nvPr/>
        </p:nvSpPr>
        <p:spPr>
          <a:xfrm>
            <a:off x="7123170" y="4510888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12</a:t>
            </a:r>
            <a:r>
              <a:rPr lang="x-none" sz="1800">
                <a:solidFill>
                  <a:srgbClr val="C00000"/>
                </a:solidFill>
              </a:rPr>
              <a:t> </a:t>
            </a:r>
            <a:r>
              <a:rPr lang="x-none" sz="1800" dirty="0">
                <a:solidFill>
                  <a:srgbClr val="C00000"/>
                </a:solidFill>
              </a:rPr>
              <a:t>giờ 35 phút</a:t>
            </a:r>
          </a:p>
        </p:txBody>
      </p:sp>
    </p:spTree>
    <p:extLst>
      <p:ext uri="{BB962C8B-B14F-4D97-AF65-F5344CB8AC3E}">
        <p14:creationId xmlns:p14="http://schemas.microsoft.com/office/powerpoint/2010/main" val="41728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5;p38">
            <a:extLst>
              <a:ext uri="{FF2B5EF4-FFF2-40B4-BE49-F238E27FC236}">
                <a16:creationId xmlns:a16="http://schemas.microsoft.com/office/drawing/2014/main" id="{B5BB44A9-4679-0146-9BCD-0B120F63E9C5}"/>
              </a:ext>
            </a:extLst>
          </p:cNvPr>
          <p:cNvSpPr txBox="1">
            <a:spLocks/>
          </p:cNvSpPr>
          <p:nvPr/>
        </p:nvSpPr>
        <p:spPr>
          <a:xfrm>
            <a:off x="821803" y="427526"/>
            <a:ext cx="935234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BÀI 2: QUAY KIM ĐỒNG HỒ ĐỂ ĐỒNG HỒ CHỈ?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E0CFF-6F85-A048-AED3-7FA6227FC689}"/>
              </a:ext>
            </a:extLst>
          </p:cNvPr>
          <p:cNvSpPr txBox="1"/>
          <p:nvPr/>
        </p:nvSpPr>
        <p:spPr>
          <a:xfrm>
            <a:off x="381965" y="1269525"/>
            <a:ext cx="310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 </a:t>
            </a:r>
            <a:r>
              <a:rPr lang="en-US" sz="2800" dirty="0" err="1"/>
              <a:t>giờ</a:t>
            </a:r>
            <a:r>
              <a:rPr lang="en-US" sz="2800" dirty="0"/>
              <a:t> 5 </a:t>
            </a:r>
            <a:r>
              <a:rPr lang="en-US" sz="2800" dirty="0" err="1"/>
              <a:t>phút</a:t>
            </a:r>
            <a:endParaRPr lang="x-non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6DB57-542E-6C4C-BE12-2EDB772ED02B}"/>
              </a:ext>
            </a:extLst>
          </p:cNvPr>
          <p:cNvSpPr txBox="1"/>
          <p:nvPr/>
        </p:nvSpPr>
        <p:spPr>
          <a:xfrm>
            <a:off x="3483980" y="1269525"/>
            <a:ext cx="310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6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rưỡi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F33D2-050E-C34C-B644-1D1DB9E1ED63}"/>
              </a:ext>
            </a:extLst>
          </p:cNvPr>
          <p:cNvSpPr txBox="1"/>
          <p:nvPr/>
        </p:nvSpPr>
        <p:spPr>
          <a:xfrm>
            <a:off x="6263834" y="1269525"/>
            <a:ext cx="3102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11 </a:t>
            </a:r>
            <a:r>
              <a:rPr lang="en-US" sz="2800" dirty="0" err="1"/>
              <a:t>giờ</a:t>
            </a:r>
            <a:r>
              <a:rPr lang="en-US" sz="2800" dirty="0"/>
              <a:t> 50 </a:t>
            </a:r>
            <a:r>
              <a:rPr lang="en-US" sz="2800" dirty="0" err="1"/>
              <a:t>phút</a:t>
            </a:r>
            <a:endParaRPr lang="x-none" sz="2800" dirty="0"/>
          </a:p>
        </p:txBody>
      </p:sp>
      <p:pic>
        <p:nvPicPr>
          <p:cNvPr id="6" name="Picture 5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00C6C5E0-1499-C440-8850-046CEEAC5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51" y="2072685"/>
            <a:ext cx="1614181" cy="1583532"/>
          </a:xfrm>
          <a:prstGeom prst="rect">
            <a:avLst/>
          </a:prstGeom>
        </p:spPr>
      </p:pic>
      <p:pic>
        <p:nvPicPr>
          <p:cNvPr id="7" name="Picture 6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06B0E6C1-1034-DD48-A847-D91EA94E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818" y="2067364"/>
            <a:ext cx="1614181" cy="1583532"/>
          </a:xfrm>
          <a:prstGeom prst="rect">
            <a:avLst/>
          </a:prstGeom>
        </p:spPr>
      </p:pic>
      <p:pic>
        <p:nvPicPr>
          <p:cNvPr id="8" name="Picture 7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E636CBDF-8CF9-7847-903E-2DF239105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833" y="2067364"/>
            <a:ext cx="1614181" cy="15835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56FB76-87B5-1042-93E1-49D1CB3B07DA}"/>
              </a:ext>
            </a:extLst>
          </p:cNvPr>
          <p:cNvCxnSpPr>
            <a:cxnSpLocks/>
          </p:cNvCxnSpPr>
          <p:nvPr/>
        </p:nvCxnSpPr>
        <p:spPr>
          <a:xfrm flipV="1">
            <a:off x="1778554" y="2421311"/>
            <a:ext cx="254057" cy="46077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Tạo đồng hồ kim với Jquery - TBNB&amp;#39;S BLOG">
            <a:extLst>
              <a:ext uri="{FF2B5EF4-FFF2-40B4-BE49-F238E27FC236}">
                <a16:creationId xmlns:a16="http://schemas.microsoft.com/office/drawing/2014/main" id="{F0247CDD-95EA-2E47-AE63-CB73004CE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2972739">
            <a:off x="1623435" y="2768769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16D9E-06AC-9B40-8886-78C6BA28D008}"/>
              </a:ext>
            </a:extLst>
          </p:cNvPr>
          <p:cNvCxnSpPr>
            <a:cxnSpLocks/>
          </p:cNvCxnSpPr>
          <p:nvPr/>
        </p:nvCxnSpPr>
        <p:spPr>
          <a:xfrm>
            <a:off x="4729307" y="2868369"/>
            <a:ext cx="0" cy="53247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Tạo đồng hồ kim với Jquery - TBNB&amp;#39;S BLOG">
            <a:extLst>
              <a:ext uri="{FF2B5EF4-FFF2-40B4-BE49-F238E27FC236}">
                <a16:creationId xmlns:a16="http://schemas.microsoft.com/office/drawing/2014/main" id="{B3258DF3-E63E-7041-8C67-6D1FA9B3E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11821003">
            <a:off x="4618589" y="2779132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9C8088-6DD4-F540-9F0C-9F94605C532B}"/>
              </a:ext>
            </a:extLst>
          </p:cNvPr>
          <p:cNvCxnSpPr>
            <a:cxnSpLocks/>
          </p:cNvCxnSpPr>
          <p:nvPr/>
        </p:nvCxnSpPr>
        <p:spPr>
          <a:xfrm flipH="1" flipV="1">
            <a:off x="7365446" y="2571750"/>
            <a:ext cx="525171" cy="34489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Tạo đồng hồ kim với Jquery - TBNB&amp;#39;S BLOG">
            <a:extLst>
              <a:ext uri="{FF2B5EF4-FFF2-40B4-BE49-F238E27FC236}">
                <a16:creationId xmlns:a16="http://schemas.microsoft.com/office/drawing/2014/main" id="{9A78AABE-AF76-C84A-9505-11BF287C1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21060101">
            <a:off x="7741297" y="2558976"/>
            <a:ext cx="147084" cy="4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Đồng hồ led mặt gương - Đồng hồ để bàn kiêm đo nhiệt độ - Đồng hồ để bàn  Hãng OEM | DangQuang.Watch">
            <a:extLst>
              <a:ext uri="{FF2B5EF4-FFF2-40B4-BE49-F238E27FC236}">
                <a16:creationId xmlns:a16="http://schemas.microsoft.com/office/drawing/2014/main" id="{F22D6C29-E3A3-9E41-89B3-72F7D94B2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29111" r="14008" b="25362"/>
          <a:stretch/>
        </p:blipFill>
        <p:spPr bwMode="auto">
          <a:xfrm>
            <a:off x="2509282" y="425302"/>
            <a:ext cx="4279608" cy="2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FE538D38-85A0-CF46-839D-40112DB43D48}"/>
              </a:ext>
            </a:extLst>
          </p:cNvPr>
          <p:cNvCxnSpPr/>
          <p:nvPr/>
        </p:nvCxnSpPr>
        <p:spPr>
          <a:xfrm rot="5400000">
            <a:off x="2323212" y="2509284"/>
            <a:ext cx="1733107" cy="1360968"/>
          </a:xfrm>
          <a:prstGeom prst="bentConnector3">
            <a:avLst>
              <a:gd name="adj1" fmla="val 6227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9BE418-FD3D-D64A-AA98-EAD99E6FE95A}"/>
              </a:ext>
            </a:extLst>
          </p:cNvPr>
          <p:cNvSpPr txBox="1"/>
          <p:nvPr/>
        </p:nvSpPr>
        <p:spPr>
          <a:xfrm>
            <a:off x="1658679" y="4040372"/>
            <a:ext cx="17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x-none" sz="3200" dirty="0"/>
              <a:t>hỉ giờ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3082C28-F068-E246-A2BB-E2C2B75075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84723" y="2652156"/>
            <a:ext cx="1484575" cy="132375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DF4A80-8E49-8341-9900-14135AAAA0AB}"/>
              </a:ext>
            </a:extLst>
          </p:cNvPr>
          <p:cNvSpPr txBox="1"/>
          <p:nvPr/>
        </p:nvSpPr>
        <p:spPr>
          <a:xfrm>
            <a:off x="6127010" y="4072271"/>
            <a:ext cx="172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x-none" sz="3200"/>
              <a:t>hỉ phút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6860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5;p38">
            <a:extLst>
              <a:ext uri="{FF2B5EF4-FFF2-40B4-BE49-F238E27FC236}">
                <a16:creationId xmlns:a16="http://schemas.microsoft.com/office/drawing/2014/main" id="{F7AE3DE6-070D-7143-8BA2-0A13614F334D}"/>
              </a:ext>
            </a:extLst>
          </p:cNvPr>
          <p:cNvSpPr txBox="1">
            <a:spLocks/>
          </p:cNvSpPr>
          <p:nvPr/>
        </p:nvSpPr>
        <p:spPr>
          <a:xfrm>
            <a:off x="1440000" y="1728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BÀI 3: ĐỒNG HỒ CHỈ MẤY GIỜ?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B6D872-E189-9C46-B77F-2DD32DFB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57" r="6998" b="857"/>
          <a:stretch/>
        </p:blipFill>
        <p:spPr>
          <a:xfrm rot="16200000">
            <a:off x="3785048" y="-2324867"/>
            <a:ext cx="1573903" cy="773748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47D26F-0962-804D-A2A3-F93543806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" r="50000"/>
          <a:stretch/>
        </p:blipFill>
        <p:spPr>
          <a:xfrm rot="16200000">
            <a:off x="3686912" y="-13493"/>
            <a:ext cx="1770178" cy="7484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2B703-693F-FF4C-B8B6-EC13A9686469}"/>
              </a:ext>
            </a:extLst>
          </p:cNvPr>
          <p:cNvSpPr txBox="1"/>
          <p:nvPr/>
        </p:nvSpPr>
        <p:spPr>
          <a:xfrm>
            <a:off x="1211959" y="2365718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5 giờ 20 phút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58284-DD21-4646-9E94-7949699E3B5A}"/>
              </a:ext>
            </a:extLst>
          </p:cNvPr>
          <p:cNvSpPr txBox="1"/>
          <p:nvPr/>
        </p:nvSpPr>
        <p:spPr>
          <a:xfrm>
            <a:off x="3842415" y="2365718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9 giờ 15 phút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57619-D762-084F-B93E-E258FD95D6DB}"/>
              </a:ext>
            </a:extLst>
          </p:cNvPr>
          <p:cNvSpPr txBox="1"/>
          <p:nvPr/>
        </p:nvSpPr>
        <p:spPr>
          <a:xfrm>
            <a:off x="6574200" y="2350756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12 giờ 35 phút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02F4E6-37FD-4F45-B68E-A58587672269}"/>
              </a:ext>
            </a:extLst>
          </p:cNvPr>
          <p:cNvSpPr txBox="1"/>
          <p:nvPr/>
        </p:nvSpPr>
        <p:spPr>
          <a:xfrm>
            <a:off x="1287460" y="4531293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14 giờ 5 phút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EEAE3-A479-8A44-9CB1-23810D7ABD74}"/>
              </a:ext>
            </a:extLst>
          </p:cNvPr>
          <p:cNvSpPr txBox="1"/>
          <p:nvPr/>
        </p:nvSpPr>
        <p:spPr>
          <a:xfrm>
            <a:off x="3628204" y="4324286"/>
            <a:ext cx="20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dirty="0">
                <a:solidFill>
                  <a:srgbClr val="C00000"/>
                </a:solidFill>
              </a:rPr>
              <a:t>17 giờ 30 phút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H</a:t>
            </a:r>
            <a:r>
              <a:rPr lang="x-none" sz="1800" dirty="0">
                <a:solidFill>
                  <a:srgbClr val="C00000"/>
                </a:solidFill>
              </a:rPr>
              <a:t>oặc 17 giờ rưỡi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4ADDE-8D71-A141-A081-A7D24438EB75}"/>
              </a:ext>
            </a:extLst>
          </p:cNvPr>
          <p:cNvSpPr txBox="1"/>
          <p:nvPr/>
        </p:nvSpPr>
        <p:spPr>
          <a:xfrm>
            <a:off x="6574200" y="4552659"/>
            <a:ext cx="202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>
                <a:solidFill>
                  <a:srgbClr val="C00000"/>
                </a:solidFill>
              </a:rPr>
              <a:t>21 giờ 55 phút</a:t>
            </a:r>
          </a:p>
        </p:txBody>
      </p:sp>
    </p:spTree>
    <p:extLst>
      <p:ext uri="{BB962C8B-B14F-4D97-AF65-F5344CB8AC3E}">
        <p14:creationId xmlns:p14="http://schemas.microsoft.com/office/powerpoint/2010/main" val="19763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5;p38">
            <a:extLst>
              <a:ext uri="{FF2B5EF4-FFF2-40B4-BE49-F238E27FC236}">
                <a16:creationId xmlns:a16="http://schemas.microsoft.com/office/drawing/2014/main" id="{2698D716-C609-1C4B-BCBE-F1FDD52D9C49}"/>
              </a:ext>
            </a:extLst>
          </p:cNvPr>
          <p:cNvSpPr txBox="1">
            <a:spLocks/>
          </p:cNvSpPr>
          <p:nvPr/>
        </p:nvSpPr>
        <p:spPr>
          <a:xfrm>
            <a:off x="938838" y="190468"/>
            <a:ext cx="7704000" cy="1035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BÀI 4: VÀO BUỔI CHIỀU, HAI ĐỒNG HỒ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NÀO CHỈ CÙNG THỜI GIAN?</a:t>
            </a: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8C0A7DA2-E4F1-4649-BFFD-B8AFD359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7" y="1256433"/>
            <a:ext cx="2346852" cy="1648932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6804AFD-DFC6-AB48-B852-0F61B6F8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93" y="1232443"/>
            <a:ext cx="1955552" cy="1495851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5CF5F33-2C1F-6E4F-8AFA-7B8BD9A54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49" y="1338416"/>
            <a:ext cx="2131881" cy="1484965"/>
          </a:xfrm>
          <a:prstGeom prst="rect">
            <a:avLst/>
          </a:prstGeom>
        </p:spPr>
      </p:pic>
      <p:pic>
        <p:nvPicPr>
          <p:cNvPr id="12" name="Picture 11" descr="A purple alarm clock&#10;&#10;Description automatically generated with low confidence">
            <a:extLst>
              <a:ext uri="{FF2B5EF4-FFF2-40B4-BE49-F238E27FC236}">
                <a16:creationId xmlns:a16="http://schemas.microsoft.com/office/drawing/2014/main" id="{A8F3EBA5-2649-8A42-8270-1C3137AE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828" y="3288915"/>
            <a:ext cx="1776202" cy="1497703"/>
          </a:xfrm>
          <a:prstGeom prst="rect">
            <a:avLst/>
          </a:prstGeom>
        </p:spPr>
      </p:pic>
      <p:pic>
        <p:nvPicPr>
          <p:cNvPr id="14" name="Picture 13" descr="A picture containing text, clock, hand&#10;&#10;Description automatically generated">
            <a:extLst>
              <a:ext uri="{FF2B5EF4-FFF2-40B4-BE49-F238E27FC236}">
                <a16:creationId xmlns:a16="http://schemas.microsoft.com/office/drawing/2014/main" id="{50D1BD3E-ADBF-8848-A5CA-6E0E0B54D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094" y="3288375"/>
            <a:ext cx="1771068" cy="1349725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low confidence">
            <a:extLst>
              <a:ext uri="{FF2B5EF4-FFF2-40B4-BE49-F238E27FC236}">
                <a16:creationId xmlns:a16="http://schemas.microsoft.com/office/drawing/2014/main" id="{DE4954DE-1C80-A841-BE2B-0E77113D40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909" y="3288375"/>
            <a:ext cx="2142181" cy="1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1657350" y="685800"/>
            <a:ext cx="1314450" cy="1085850"/>
            <a:chOff x="480" y="864"/>
            <a:chExt cx="1104" cy="912"/>
          </a:xfrm>
        </p:grpSpPr>
        <p:sp>
          <p:nvSpPr>
            <p:cNvPr id="17528" name="AutoShape 8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AutoShape 9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885950" y="971550"/>
            <a:ext cx="857250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sz="1800" b="1">
                <a:latin typeface=".VnAvantH" pitchFamily="34" charset="0"/>
              </a:rPr>
              <a:t>16:00</a:t>
            </a:r>
          </a:p>
        </p:txBody>
      </p: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2343150" y="1485900"/>
            <a:ext cx="285750" cy="57150"/>
            <a:chOff x="1152" y="2352"/>
            <a:chExt cx="240" cy="48"/>
          </a:xfrm>
        </p:grpSpPr>
        <p:sp>
          <p:nvSpPr>
            <p:cNvPr id="17525" name="Oval 12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Oval 13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7" name="Oval 14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15" name="Group 15"/>
          <p:cNvGrpSpPr>
            <a:grpSpLocks/>
          </p:cNvGrpSpPr>
          <p:nvPr/>
        </p:nvGrpSpPr>
        <p:grpSpPr bwMode="auto">
          <a:xfrm>
            <a:off x="1885950" y="1428750"/>
            <a:ext cx="171450" cy="171450"/>
            <a:chOff x="624" y="2448"/>
            <a:chExt cx="144" cy="144"/>
          </a:xfrm>
        </p:grpSpPr>
        <p:sp>
          <p:nvSpPr>
            <p:cNvPr id="17523" name="Rectangle 16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Rectangle 17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428750" y="1737122"/>
            <a:ext cx="28575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FF"/>
                </a:solidFill>
                <a:latin typeface=".VnTimeH" pitchFamily="34" charset="0"/>
              </a:rPr>
              <a:t>a</a:t>
            </a:r>
          </a:p>
        </p:txBody>
      </p:sp>
      <p:grpSp>
        <p:nvGrpSpPr>
          <p:cNvPr id="17417" name="Group 20"/>
          <p:cNvGrpSpPr>
            <a:grpSpLocks/>
          </p:cNvGrpSpPr>
          <p:nvPr/>
        </p:nvGrpSpPr>
        <p:grpSpPr bwMode="auto">
          <a:xfrm>
            <a:off x="6000750" y="651272"/>
            <a:ext cx="1314450" cy="1085850"/>
            <a:chOff x="480" y="864"/>
            <a:chExt cx="1104" cy="912"/>
          </a:xfrm>
        </p:grpSpPr>
        <p:sp>
          <p:nvSpPr>
            <p:cNvPr id="17521" name="AutoShape 21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AutoShape 22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286500" y="971550"/>
            <a:ext cx="857250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sz="1800" b="1">
                <a:latin typeface=".VnAvantH" pitchFamily="34" charset="0"/>
              </a:rPr>
              <a:t>16:30</a:t>
            </a:r>
          </a:p>
        </p:txBody>
      </p:sp>
      <p:grpSp>
        <p:nvGrpSpPr>
          <p:cNvPr id="17419" name="Group 24"/>
          <p:cNvGrpSpPr>
            <a:grpSpLocks/>
          </p:cNvGrpSpPr>
          <p:nvPr/>
        </p:nvGrpSpPr>
        <p:grpSpPr bwMode="auto">
          <a:xfrm>
            <a:off x="6743700" y="1485900"/>
            <a:ext cx="285750" cy="57150"/>
            <a:chOff x="1152" y="2352"/>
            <a:chExt cx="240" cy="48"/>
          </a:xfrm>
        </p:grpSpPr>
        <p:sp>
          <p:nvSpPr>
            <p:cNvPr id="17518" name="Oval 25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9" name="Oval 26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0" name="Oval 27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0" name="Group 28"/>
          <p:cNvGrpSpPr>
            <a:grpSpLocks/>
          </p:cNvGrpSpPr>
          <p:nvPr/>
        </p:nvGrpSpPr>
        <p:grpSpPr bwMode="auto">
          <a:xfrm>
            <a:off x="6286500" y="1428750"/>
            <a:ext cx="171450" cy="171450"/>
            <a:chOff x="624" y="2448"/>
            <a:chExt cx="144" cy="144"/>
          </a:xfrm>
        </p:grpSpPr>
        <p:sp>
          <p:nvSpPr>
            <p:cNvPr id="17516" name="Rectangle 29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" name="Rectangle 30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5829300" y="1600200"/>
            <a:ext cx="28575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CC0000"/>
                </a:solidFill>
                <a:latin typeface=".VnTimeH" pitchFamily="34" charset="0"/>
              </a:rPr>
              <a:t>c</a:t>
            </a:r>
          </a:p>
        </p:txBody>
      </p:sp>
      <p:grpSp>
        <p:nvGrpSpPr>
          <p:cNvPr id="17422" name="Group 32"/>
          <p:cNvGrpSpPr>
            <a:grpSpLocks/>
          </p:cNvGrpSpPr>
          <p:nvPr/>
        </p:nvGrpSpPr>
        <p:grpSpPr bwMode="auto">
          <a:xfrm>
            <a:off x="3657600" y="571500"/>
            <a:ext cx="1543050" cy="1543050"/>
            <a:chOff x="336" y="240"/>
            <a:chExt cx="1296" cy="1296"/>
          </a:xfrm>
        </p:grpSpPr>
        <p:grpSp>
          <p:nvGrpSpPr>
            <p:cNvPr id="17499" name="Group 33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7512" name="Group 3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7514" name="Oval 3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5" name="Oval 3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13" name="Oval 3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00" name="Text Box 38"/>
            <p:cNvSpPr txBox="1">
              <a:spLocks noChangeArrowheads="1"/>
            </p:cNvSpPr>
            <p:nvPr/>
          </p:nvSpPr>
          <p:spPr bwMode="auto">
            <a:xfrm>
              <a:off x="864" y="33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12</a:t>
              </a:r>
            </a:p>
          </p:txBody>
        </p:sp>
        <p:sp>
          <p:nvSpPr>
            <p:cNvPr id="17501" name="Text Box 39"/>
            <p:cNvSpPr txBox="1">
              <a:spLocks noChangeArrowheads="1"/>
            </p:cNvSpPr>
            <p:nvPr/>
          </p:nvSpPr>
          <p:spPr bwMode="auto">
            <a:xfrm>
              <a:off x="624" y="384"/>
              <a:ext cx="32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7502" name="Text Box 40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7503" name="Text Box 41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7504" name="Text Box 42"/>
            <p:cNvSpPr txBox="1">
              <a:spLocks noChangeArrowheads="1"/>
            </p:cNvSpPr>
            <p:nvPr/>
          </p:nvSpPr>
          <p:spPr bwMode="auto">
            <a:xfrm>
              <a:off x="480" y="576"/>
              <a:ext cx="30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17505" name="Text Box 43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7506" name="Text Box 44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7507" name="Text Box 45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7508" name="Text Box 46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7509" name="Text Box 47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7510" name="Text Box 48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7511" name="Text Box 49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4400550" y="914400"/>
            <a:ext cx="342900" cy="571500"/>
            <a:chOff x="2736" y="960"/>
            <a:chExt cx="288" cy="480"/>
          </a:xfrm>
        </p:grpSpPr>
        <p:grpSp>
          <p:nvGrpSpPr>
            <p:cNvPr id="17494" name="Group 51"/>
            <p:cNvGrpSpPr>
              <a:grpSpLocks/>
            </p:cNvGrpSpPr>
            <p:nvPr/>
          </p:nvGrpSpPr>
          <p:grpSpPr bwMode="auto">
            <a:xfrm rot="250226">
              <a:off x="2736" y="1248"/>
              <a:ext cx="288" cy="192"/>
              <a:chOff x="1056" y="2064"/>
              <a:chExt cx="288" cy="192"/>
            </a:xfrm>
          </p:grpSpPr>
          <p:sp>
            <p:nvSpPr>
              <p:cNvPr id="17497" name="AutoShape 52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8" name="Oval 53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95" name="AutoShape 54"/>
            <p:cNvSpPr>
              <a:spLocks noChangeArrowheads="1"/>
            </p:cNvSpPr>
            <p:nvPr/>
          </p:nvSpPr>
          <p:spPr bwMode="auto">
            <a:xfrm rot="-5400000">
              <a:off x="2592" y="110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6" name="Oval 55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3600450" y="1771650"/>
            <a:ext cx="28575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FF"/>
                </a:solidFill>
                <a:latin typeface=".VnTimeH" pitchFamily="34" charset="0"/>
              </a:rPr>
              <a:t>b</a:t>
            </a:r>
          </a:p>
        </p:txBody>
      </p:sp>
      <p:grpSp>
        <p:nvGrpSpPr>
          <p:cNvPr id="17425" name="Group 58"/>
          <p:cNvGrpSpPr>
            <a:grpSpLocks/>
          </p:cNvGrpSpPr>
          <p:nvPr/>
        </p:nvGrpSpPr>
        <p:grpSpPr bwMode="auto">
          <a:xfrm>
            <a:off x="3771900" y="2293144"/>
            <a:ext cx="1314450" cy="1085850"/>
            <a:chOff x="480" y="864"/>
            <a:chExt cx="1104" cy="912"/>
          </a:xfrm>
        </p:grpSpPr>
        <p:sp>
          <p:nvSpPr>
            <p:cNvPr id="17492" name="AutoShape 59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3" name="AutoShape 60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4000500" y="2578894"/>
            <a:ext cx="857250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en-US" sz="1800" b="1">
                <a:latin typeface=".VnAvantH" pitchFamily="34" charset="0"/>
              </a:rPr>
              <a:t>13:25</a:t>
            </a:r>
          </a:p>
        </p:txBody>
      </p:sp>
      <p:grpSp>
        <p:nvGrpSpPr>
          <p:cNvPr id="17427" name="Group 62"/>
          <p:cNvGrpSpPr>
            <a:grpSpLocks/>
          </p:cNvGrpSpPr>
          <p:nvPr/>
        </p:nvGrpSpPr>
        <p:grpSpPr bwMode="auto">
          <a:xfrm>
            <a:off x="4457700" y="3093244"/>
            <a:ext cx="285750" cy="57150"/>
            <a:chOff x="1152" y="2352"/>
            <a:chExt cx="240" cy="48"/>
          </a:xfrm>
        </p:grpSpPr>
        <p:sp>
          <p:nvSpPr>
            <p:cNvPr id="17489" name="Oval 63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0" name="Oval 64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Oval 6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8" name="Group 66"/>
          <p:cNvGrpSpPr>
            <a:grpSpLocks/>
          </p:cNvGrpSpPr>
          <p:nvPr/>
        </p:nvGrpSpPr>
        <p:grpSpPr bwMode="auto">
          <a:xfrm>
            <a:off x="4000500" y="3036094"/>
            <a:ext cx="171450" cy="171450"/>
            <a:chOff x="624" y="2448"/>
            <a:chExt cx="144" cy="144"/>
          </a:xfrm>
        </p:grpSpPr>
        <p:sp>
          <p:nvSpPr>
            <p:cNvPr id="17487" name="Rectangle 67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Rectangle 68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3543300" y="3207544"/>
            <a:ext cx="28575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latin typeface=".VnTimeH" pitchFamily="34" charset="0"/>
              </a:rPr>
              <a:t>e</a:t>
            </a:r>
          </a:p>
        </p:txBody>
      </p:sp>
      <p:grpSp>
        <p:nvGrpSpPr>
          <p:cNvPr id="17430" name="Group 121"/>
          <p:cNvGrpSpPr>
            <a:grpSpLocks/>
          </p:cNvGrpSpPr>
          <p:nvPr/>
        </p:nvGrpSpPr>
        <p:grpSpPr bwMode="auto">
          <a:xfrm>
            <a:off x="5886450" y="2121694"/>
            <a:ext cx="1543050" cy="1543050"/>
            <a:chOff x="3984" y="2064"/>
            <a:chExt cx="1296" cy="1296"/>
          </a:xfrm>
        </p:grpSpPr>
        <p:grpSp>
          <p:nvGrpSpPr>
            <p:cNvPr id="17470" name="Group 71"/>
            <p:cNvGrpSpPr>
              <a:grpSpLocks/>
            </p:cNvGrpSpPr>
            <p:nvPr/>
          </p:nvGrpSpPr>
          <p:grpSpPr bwMode="auto">
            <a:xfrm>
              <a:off x="3984" y="2064"/>
              <a:ext cx="1296" cy="1296"/>
              <a:chOff x="336" y="240"/>
              <a:chExt cx="1296" cy="1296"/>
            </a:xfrm>
          </p:grpSpPr>
          <p:grpSp>
            <p:nvGrpSpPr>
              <p:cNvPr id="17483" name="Group 72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7485" name="Oval 73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6" name="Oval 74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84" name="Oval 75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71" name="Text Box 76"/>
            <p:cNvSpPr txBox="1">
              <a:spLocks noChangeArrowheads="1"/>
            </p:cNvSpPr>
            <p:nvPr/>
          </p:nvSpPr>
          <p:spPr bwMode="auto">
            <a:xfrm>
              <a:off x="4512" y="2160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7472" name="Text Box 77"/>
            <p:cNvSpPr txBox="1">
              <a:spLocks noChangeArrowheads="1"/>
            </p:cNvSpPr>
            <p:nvPr/>
          </p:nvSpPr>
          <p:spPr bwMode="auto">
            <a:xfrm>
              <a:off x="4272" y="2208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7473" name="Text Box 78"/>
            <p:cNvSpPr txBox="1">
              <a:spLocks noChangeArrowheads="1"/>
            </p:cNvSpPr>
            <p:nvPr/>
          </p:nvSpPr>
          <p:spPr bwMode="auto">
            <a:xfrm>
              <a:off x="4128" y="283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7474" name="Text Box 79"/>
            <p:cNvSpPr txBox="1">
              <a:spLocks noChangeArrowheads="1"/>
            </p:cNvSpPr>
            <p:nvPr/>
          </p:nvSpPr>
          <p:spPr bwMode="auto">
            <a:xfrm>
              <a:off x="4272" y="302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7475" name="Text Box 80"/>
            <p:cNvSpPr txBox="1">
              <a:spLocks noChangeArrowheads="1"/>
            </p:cNvSpPr>
            <p:nvPr/>
          </p:nvSpPr>
          <p:spPr bwMode="auto">
            <a:xfrm>
              <a:off x="4128" y="2400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10</a:t>
              </a:r>
            </a:p>
          </p:txBody>
        </p:sp>
        <p:sp>
          <p:nvSpPr>
            <p:cNvPr id="17476" name="Text Box 81"/>
            <p:cNvSpPr txBox="1">
              <a:spLocks noChangeArrowheads="1"/>
            </p:cNvSpPr>
            <p:nvPr/>
          </p:nvSpPr>
          <p:spPr bwMode="auto">
            <a:xfrm>
              <a:off x="4032" y="259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7477" name="Text Box 82"/>
            <p:cNvSpPr txBox="1">
              <a:spLocks noChangeArrowheads="1"/>
            </p:cNvSpPr>
            <p:nvPr/>
          </p:nvSpPr>
          <p:spPr bwMode="auto">
            <a:xfrm>
              <a:off x="4560" y="307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7478" name="Text Box 83"/>
            <p:cNvSpPr txBox="1">
              <a:spLocks noChangeArrowheads="1"/>
            </p:cNvSpPr>
            <p:nvPr/>
          </p:nvSpPr>
          <p:spPr bwMode="auto">
            <a:xfrm>
              <a:off x="4800" y="302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7479" name="Text Box 84"/>
            <p:cNvSpPr txBox="1">
              <a:spLocks noChangeArrowheads="1"/>
            </p:cNvSpPr>
            <p:nvPr/>
          </p:nvSpPr>
          <p:spPr bwMode="auto">
            <a:xfrm>
              <a:off x="4944" y="283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7480" name="Text Box 85"/>
            <p:cNvSpPr txBox="1">
              <a:spLocks noChangeArrowheads="1"/>
            </p:cNvSpPr>
            <p:nvPr/>
          </p:nvSpPr>
          <p:spPr bwMode="auto">
            <a:xfrm>
              <a:off x="4992" y="259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7481" name="Text Box 86"/>
            <p:cNvSpPr txBox="1">
              <a:spLocks noChangeArrowheads="1"/>
            </p:cNvSpPr>
            <p:nvPr/>
          </p:nvSpPr>
          <p:spPr bwMode="auto">
            <a:xfrm>
              <a:off x="4944" y="235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7482" name="Text Box 87"/>
            <p:cNvSpPr txBox="1">
              <a:spLocks noChangeArrowheads="1"/>
            </p:cNvSpPr>
            <p:nvPr/>
          </p:nvSpPr>
          <p:spPr bwMode="auto">
            <a:xfrm>
              <a:off x="4752" y="22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grpSp>
        <p:nvGrpSpPr>
          <p:cNvPr id="19" name="Group 122"/>
          <p:cNvGrpSpPr>
            <a:grpSpLocks/>
          </p:cNvGrpSpPr>
          <p:nvPr/>
        </p:nvGrpSpPr>
        <p:grpSpPr bwMode="auto">
          <a:xfrm>
            <a:off x="6629400" y="2807494"/>
            <a:ext cx="342900" cy="457200"/>
            <a:chOff x="4608" y="2640"/>
            <a:chExt cx="288" cy="384"/>
          </a:xfrm>
        </p:grpSpPr>
        <p:grpSp>
          <p:nvGrpSpPr>
            <p:cNvPr id="17465" name="Group 89"/>
            <p:cNvGrpSpPr>
              <a:grpSpLocks/>
            </p:cNvGrpSpPr>
            <p:nvPr/>
          </p:nvGrpSpPr>
          <p:grpSpPr bwMode="auto">
            <a:xfrm rot="893958">
              <a:off x="4608" y="2640"/>
              <a:ext cx="288" cy="192"/>
              <a:chOff x="1056" y="2064"/>
              <a:chExt cx="288" cy="192"/>
            </a:xfrm>
          </p:grpSpPr>
          <p:sp>
            <p:nvSpPr>
              <p:cNvPr id="17468" name="AutoShape 90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Oval 91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6" name="AutoShape 92"/>
            <p:cNvSpPr>
              <a:spLocks noChangeArrowheads="1"/>
            </p:cNvSpPr>
            <p:nvPr/>
          </p:nvSpPr>
          <p:spPr bwMode="auto">
            <a:xfrm rot="5400000">
              <a:off x="4512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Oval 93"/>
            <p:cNvSpPr>
              <a:spLocks noChangeArrowheads="1"/>
            </p:cNvSpPr>
            <p:nvPr/>
          </p:nvSpPr>
          <p:spPr bwMode="auto">
            <a:xfrm>
              <a:off x="46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34" name="Text Box 94"/>
          <p:cNvSpPr txBox="1">
            <a:spLocks noChangeArrowheads="1"/>
          </p:cNvSpPr>
          <p:nvPr/>
        </p:nvSpPr>
        <p:spPr bwMode="auto">
          <a:xfrm>
            <a:off x="5694760" y="3387329"/>
            <a:ext cx="28575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CC0000"/>
                </a:solidFill>
                <a:latin typeface=".VnTimeH" pitchFamily="34" charset="0"/>
              </a:rPr>
              <a:t>g</a:t>
            </a:r>
          </a:p>
        </p:txBody>
      </p:sp>
      <p:grpSp>
        <p:nvGrpSpPr>
          <p:cNvPr id="17433" name="Group 95"/>
          <p:cNvGrpSpPr>
            <a:grpSpLocks/>
          </p:cNvGrpSpPr>
          <p:nvPr/>
        </p:nvGrpSpPr>
        <p:grpSpPr bwMode="auto">
          <a:xfrm>
            <a:off x="1600200" y="2121694"/>
            <a:ext cx="1543050" cy="1543050"/>
            <a:chOff x="336" y="240"/>
            <a:chExt cx="1296" cy="1296"/>
          </a:xfrm>
        </p:grpSpPr>
        <p:grpSp>
          <p:nvGrpSpPr>
            <p:cNvPr id="17448" name="Group 96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7461" name="Group 97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7463" name="Oval 98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4" name="Oval 99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62" name="Oval 100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9" name="Text Box 101"/>
            <p:cNvSpPr txBox="1">
              <a:spLocks noChangeArrowheads="1"/>
            </p:cNvSpPr>
            <p:nvPr/>
          </p:nvSpPr>
          <p:spPr bwMode="auto">
            <a:xfrm>
              <a:off x="864" y="336"/>
              <a:ext cx="31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7450" name="Text Box 102"/>
            <p:cNvSpPr txBox="1">
              <a:spLocks noChangeArrowheads="1"/>
            </p:cNvSpPr>
            <p:nvPr/>
          </p:nvSpPr>
          <p:spPr bwMode="auto">
            <a:xfrm>
              <a:off x="624" y="384"/>
              <a:ext cx="31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11</a:t>
              </a:r>
            </a:p>
          </p:txBody>
        </p:sp>
        <p:sp>
          <p:nvSpPr>
            <p:cNvPr id="17451" name="Text Box 10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7452" name="Text Box 10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7453" name="Text Box 105"/>
            <p:cNvSpPr txBox="1">
              <a:spLocks noChangeArrowheads="1"/>
            </p:cNvSpPr>
            <p:nvPr/>
          </p:nvSpPr>
          <p:spPr bwMode="auto">
            <a:xfrm>
              <a:off x="432" y="576"/>
              <a:ext cx="3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17454" name="Text Box 10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7455" name="Text Box 10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7456" name="Text Box 10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7457" name="Text Box 10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7458" name="Text Box 11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7459" name="Text Box 111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7460" name="Text Box 112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2343150" y="2578894"/>
            <a:ext cx="285750" cy="685800"/>
            <a:chOff x="1008" y="2448"/>
            <a:chExt cx="240" cy="576"/>
          </a:xfrm>
        </p:grpSpPr>
        <p:grpSp>
          <p:nvGrpSpPr>
            <p:cNvPr id="17443" name="Group 114"/>
            <p:cNvGrpSpPr>
              <a:grpSpLocks/>
            </p:cNvGrpSpPr>
            <p:nvPr/>
          </p:nvGrpSpPr>
          <p:grpSpPr bwMode="auto">
            <a:xfrm rot="-4542330">
              <a:off x="1008" y="2496"/>
              <a:ext cx="288" cy="192"/>
              <a:chOff x="1056" y="2064"/>
              <a:chExt cx="288" cy="192"/>
            </a:xfrm>
          </p:grpSpPr>
          <p:sp>
            <p:nvSpPr>
              <p:cNvPr id="17446" name="AutoShape 115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7" name="Oval 116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4" name="AutoShape 117"/>
            <p:cNvSpPr>
              <a:spLocks noChangeArrowheads="1"/>
            </p:cNvSpPr>
            <p:nvPr/>
          </p:nvSpPr>
          <p:spPr bwMode="auto">
            <a:xfrm rot="3689312">
              <a:off x="960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118"/>
            <p:cNvSpPr>
              <a:spLocks noChangeArrowheads="1"/>
            </p:cNvSpPr>
            <p:nvPr/>
          </p:nvSpPr>
          <p:spPr bwMode="auto">
            <a:xfrm>
              <a:off x="10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1543050" y="3321844"/>
            <a:ext cx="28575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latin typeface=".VnTimeH" pitchFamily="34" charset="0"/>
              </a:rPr>
              <a:t>d</a:t>
            </a:r>
          </a:p>
        </p:txBody>
      </p:sp>
      <p:sp>
        <p:nvSpPr>
          <p:cNvPr id="17436" name="AutoShape 125"/>
          <p:cNvSpPr>
            <a:spLocks noChangeArrowheads="1"/>
          </p:cNvSpPr>
          <p:nvPr/>
        </p:nvSpPr>
        <p:spPr bwMode="auto">
          <a:xfrm rot="-2498013">
            <a:off x="7086600" y="2121694"/>
            <a:ext cx="342900" cy="40005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lIns="68580" tIns="34290" rIns="68580" bIns="34290" anchor="ctr">
            <a:flatTx/>
          </a:bodyPr>
          <a:lstStyle/>
          <a:p>
            <a:endParaRPr lang="en-US"/>
          </a:p>
        </p:txBody>
      </p:sp>
      <p:sp>
        <p:nvSpPr>
          <p:cNvPr id="17437" name="AutoShape 126"/>
          <p:cNvSpPr>
            <a:spLocks noChangeArrowheads="1"/>
          </p:cNvSpPr>
          <p:nvPr/>
        </p:nvSpPr>
        <p:spPr bwMode="auto">
          <a:xfrm rot="-7873783">
            <a:off x="5790010" y="2114550"/>
            <a:ext cx="400050" cy="40005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lIns="68580" tIns="34290" rIns="68580" bIns="34290" anchor="ctr">
            <a:flatTx/>
          </a:bodyPr>
          <a:lstStyle/>
          <a:p>
            <a:endParaRPr lang="en-US"/>
          </a:p>
        </p:txBody>
      </p:sp>
      <p:sp>
        <p:nvSpPr>
          <p:cNvPr id="17438" name="AutoShape 128"/>
          <p:cNvSpPr>
            <a:spLocks noChangeArrowheads="1"/>
          </p:cNvSpPr>
          <p:nvPr/>
        </p:nvSpPr>
        <p:spPr bwMode="auto">
          <a:xfrm rot="-2704072" flipH="1" flipV="1">
            <a:off x="6065639" y="3428404"/>
            <a:ext cx="285750" cy="186929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lIns="68580" tIns="34290" rIns="68580" bIns="34290" anchor="ctr">
            <a:flatTx/>
          </a:bodyPr>
          <a:lstStyle/>
          <a:p>
            <a:endParaRPr lang="en-US"/>
          </a:p>
        </p:txBody>
      </p:sp>
      <p:sp>
        <p:nvSpPr>
          <p:cNvPr id="17439" name="AutoShape 129"/>
          <p:cNvSpPr>
            <a:spLocks noChangeArrowheads="1"/>
          </p:cNvSpPr>
          <p:nvPr/>
        </p:nvSpPr>
        <p:spPr bwMode="auto">
          <a:xfrm rot="-8104072" flipH="1" flipV="1">
            <a:off x="7029450" y="3420666"/>
            <a:ext cx="285750" cy="186928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lIns="68580" tIns="34290" rIns="68580" bIns="34290" anchor="ctr">
            <a:flatTx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6028" y="48280"/>
            <a:ext cx="7220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VÀO BUỔI CHIỀU, HAI ĐỒNG HỒ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Baskerville Old Face" panose="02020602080505020303" pitchFamily="18" charset="77"/>
                <a:ea typeface="STHupo" panose="02010800040101010101" pitchFamily="2" charset="-122"/>
                <a:cs typeface="PHOSPHATE INLINE" panose="02000506050000020004" pitchFamily="2" charset="77"/>
              </a:rPr>
              <a:t>NÀO CHỈ CÙNG THỜI GIAN?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921" y="3864394"/>
            <a:ext cx="6250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21921" y="4300835"/>
            <a:ext cx="7258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139554" y="4677586"/>
            <a:ext cx="7241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>
            <a:endCxn id="17514" idx="2"/>
          </p:cNvCxnSpPr>
          <p:nvPr/>
        </p:nvCxnSpPr>
        <p:spPr>
          <a:xfrm>
            <a:off x="2971800" y="1343025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147520" y="2893219"/>
            <a:ext cx="628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521" idx="2"/>
            <a:endCxn id="17485" idx="0"/>
          </p:cNvCxnSpPr>
          <p:nvPr/>
        </p:nvCxnSpPr>
        <p:spPr>
          <a:xfrm>
            <a:off x="6657975" y="1737122"/>
            <a:ext cx="0" cy="3845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4" grpId="0"/>
      <p:bldP spid="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51"/>
          <p:cNvSpPr/>
          <p:nvPr/>
        </p:nvSpPr>
        <p:spPr>
          <a:xfrm>
            <a:off x="1321720" y="0"/>
            <a:ext cx="6305274" cy="4826577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51"/>
          <p:cNvSpPr txBox="1">
            <a:spLocks noGrp="1"/>
          </p:cNvSpPr>
          <p:nvPr>
            <p:ph type="title"/>
          </p:nvPr>
        </p:nvSpPr>
        <p:spPr>
          <a:xfrm>
            <a:off x="1892040" y="1496271"/>
            <a:ext cx="5658301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/>
              <a:t>Chúc</a:t>
            </a:r>
            <a:r>
              <a:rPr lang="en" b="1" dirty="0"/>
              <a:t> </a:t>
            </a:r>
            <a:r>
              <a:rPr lang="en" b="1" dirty="0" err="1"/>
              <a:t>các</a:t>
            </a:r>
            <a:r>
              <a:rPr lang="en" b="1" dirty="0"/>
              <a:t> con</a:t>
            </a:r>
            <a:br>
              <a:rPr lang="en" b="1" dirty="0"/>
            </a:br>
            <a:r>
              <a:rPr lang="en" b="1" dirty="0" err="1"/>
              <a:t>học</a:t>
            </a:r>
            <a:r>
              <a:rPr lang="en" b="1" dirty="0"/>
              <a:t> </a:t>
            </a:r>
            <a:r>
              <a:rPr lang="en" b="1" dirty="0" err="1"/>
              <a:t>tốt</a:t>
            </a:r>
            <a:r>
              <a:rPr lang="en" b="1" dirty="0"/>
              <a:t>!</a:t>
            </a:r>
            <a:endParaRPr b="1" dirty="0"/>
          </a:p>
        </p:txBody>
      </p:sp>
      <p:grpSp>
        <p:nvGrpSpPr>
          <p:cNvPr id="1430" name="Google Shape;1430;p51"/>
          <p:cNvGrpSpPr/>
          <p:nvPr/>
        </p:nvGrpSpPr>
        <p:grpSpPr>
          <a:xfrm>
            <a:off x="493463" y="2970036"/>
            <a:ext cx="1376164" cy="1370808"/>
            <a:chOff x="4183250" y="275850"/>
            <a:chExt cx="2293225" cy="2284300"/>
          </a:xfrm>
        </p:grpSpPr>
        <p:sp>
          <p:nvSpPr>
            <p:cNvPr id="1431" name="Google Shape;1431;p51"/>
            <p:cNvSpPr/>
            <p:nvPr/>
          </p:nvSpPr>
          <p:spPr>
            <a:xfrm>
              <a:off x="4771050" y="904625"/>
              <a:ext cx="1125075" cy="1029275"/>
            </a:xfrm>
            <a:custGeom>
              <a:avLst/>
              <a:gdLst/>
              <a:ahLst/>
              <a:cxnLst/>
              <a:rect l="l" t="t" r="r" b="b"/>
              <a:pathLst>
                <a:path w="45003" h="41171" extrusionOk="0">
                  <a:moveTo>
                    <a:pt x="22528" y="0"/>
                  </a:moveTo>
                  <a:cubicBezTo>
                    <a:pt x="12722" y="0"/>
                    <a:pt x="4252" y="7579"/>
                    <a:pt x="2253" y="17641"/>
                  </a:cubicBezTo>
                  <a:cubicBezTo>
                    <a:pt x="1" y="28974"/>
                    <a:pt x="6953" y="38484"/>
                    <a:pt x="18286" y="40736"/>
                  </a:cubicBezTo>
                  <a:cubicBezTo>
                    <a:pt x="19761" y="41029"/>
                    <a:pt x="21228" y="41171"/>
                    <a:pt x="22669" y="41171"/>
                  </a:cubicBezTo>
                  <a:cubicBezTo>
                    <a:pt x="32306" y="41171"/>
                    <a:pt x="40792" y="34834"/>
                    <a:pt x="42751" y="24974"/>
                  </a:cubicBezTo>
                  <a:cubicBezTo>
                    <a:pt x="45002" y="13639"/>
                    <a:pt x="37639" y="2626"/>
                    <a:pt x="26305" y="374"/>
                  </a:cubicBezTo>
                  <a:cubicBezTo>
                    <a:pt x="25031" y="121"/>
                    <a:pt x="23769" y="0"/>
                    <a:pt x="22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5328175" y="275850"/>
              <a:ext cx="273475" cy="530925"/>
            </a:xfrm>
            <a:custGeom>
              <a:avLst/>
              <a:gdLst/>
              <a:ahLst/>
              <a:cxnLst/>
              <a:rect l="l" t="t" r="r" b="b"/>
              <a:pathLst>
                <a:path w="10939" h="21237" extrusionOk="0">
                  <a:moveTo>
                    <a:pt x="1182" y="0"/>
                  </a:moveTo>
                  <a:lnTo>
                    <a:pt x="1" y="20697"/>
                  </a:lnTo>
                  <a:cubicBezTo>
                    <a:pt x="593" y="20632"/>
                    <a:pt x="1166" y="20605"/>
                    <a:pt x="1711" y="20605"/>
                  </a:cubicBezTo>
                  <a:cubicBezTo>
                    <a:pt x="4344" y="20605"/>
                    <a:pt x="6294" y="21236"/>
                    <a:pt x="6294" y="21236"/>
                  </a:cubicBezTo>
                  <a:lnTo>
                    <a:pt x="10938" y="1370"/>
                  </a:lnTo>
                  <a:cubicBezTo>
                    <a:pt x="10132" y="1166"/>
                    <a:pt x="9318" y="979"/>
                    <a:pt x="8494" y="813"/>
                  </a:cubicBezTo>
                  <a:cubicBezTo>
                    <a:pt x="6085" y="335"/>
                    <a:pt x="3638" y="62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5027400" y="2030600"/>
              <a:ext cx="317275" cy="529550"/>
            </a:xfrm>
            <a:custGeom>
              <a:avLst/>
              <a:gdLst/>
              <a:ahLst/>
              <a:cxnLst/>
              <a:rect l="l" t="t" r="r" b="b"/>
              <a:pathLst>
                <a:path w="12691" h="21182" extrusionOk="0">
                  <a:moveTo>
                    <a:pt x="6111" y="0"/>
                  </a:moveTo>
                  <a:lnTo>
                    <a:pt x="0" y="19620"/>
                  </a:lnTo>
                  <a:cubicBezTo>
                    <a:pt x="897" y="19846"/>
                    <a:pt x="1801" y="20058"/>
                    <a:pt x="2723" y="20242"/>
                  </a:cubicBezTo>
                  <a:cubicBezTo>
                    <a:pt x="5548" y="20801"/>
                    <a:pt x="8415" y="21115"/>
                    <a:pt x="11293" y="21181"/>
                  </a:cubicBezTo>
                  <a:lnTo>
                    <a:pt x="12690" y="888"/>
                  </a:lnTo>
                  <a:lnTo>
                    <a:pt x="12690" y="888"/>
                  </a:lnTo>
                  <a:cubicBezTo>
                    <a:pt x="12240" y="938"/>
                    <a:pt x="11794" y="960"/>
                    <a:pt x="11361" y="960"/>
                  </a:cubicBezTo>
                  <a:cubicBezTo>
                    <a:pt x="8474" y="960"/>
                    <a:pt x="6111" y="0"/>
                    <a:pt x="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5577300" y="362175"/>
              <a:ext cx="429550" cy="548025"/>
            </a:xfrm>
            <a:custGeom>
              <a:avLst/>
              <a:gdLst/>
              <a:ahLst/>
              <a:cxnLst/>
              <a:rect l="l" t="t" r="r" b="b"/>
              <a:pathLst>
                <a:path w="17182" h="21921" extrusionOk="0">
                  <a:moveTo>
                    <a:pt x="7246" y="1"/>
                  </a:moveTo>
                  <a:lnTo>
                    <a:pt x="1" y="18986"/>
                  </a:lnTo>
                  <a:cubicBezTo>
                    <a:pt x="1" y="18986"/>
                    <a:pt x="4073" y="20862"/>
                    <a:pt x="4929" y="21921"/>
                  </a:cubicBezTo>
                  <a:lnTo>
                    <a:pt x="17182" y="5628"/>
                  </a:lnTo>
                  <a:cubicBezTo>
                    <a:pt x="14115" y="3348"/>
                    <a:pt x="10778" y="1458"/>
                    <a:pt x="7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789525" y="630725"/>
              <a:ext cx="528925" cy="451100"/>
            </a:xfrm>
            <a:custGeom>
              <a:avLst/>
              <a:gdLst/>
              <a:ahLst/>
              <a:cxnLst/>
              <a:rect l="l" t="t" r="r" b="b"/>
              <a:pathLst>
                <a:path w="21157" h="18044" extrusionOk="0">
                  <a:moveTo>
                    <a:pt x="14480" y="0"/>
                  </a:moveTo>
                  <a:lnTo>
                    <a:pt x="0" y="13841"/>
                  </a:lnTo>
                  <a:cubicBezTo>
                    <a:pt x="0" y="13841"/>
                    <a:pt x="2225" y="16062"/>
                    <a:pt x="3254" y="18044"/>
                  </a:cubicBezTo>
                  <a:lnTo>
                    <a:pt x="21157" y="8866"/>
                  </a:lnTo>
                  <a:cubicBezTo>
                    <a:pt x="19291" y="5655"/>
                    <a:pt x="17050" y="2680"/>
                    <a:pt x="14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931125" y="1007500"/>
              <a:ext cx="532450" cy="290500"/>
            </a:xfrm>
            <a:custGeom>
              <a:avLst/>
              <a:gdLst/>
              <a:ahLst/>
              <a:cxnLst/>
              <a:rect l="l" t="t" r="r" b="b"/>
              <a:pathLst>
                <a:path w="21298" h="11620" extrusionOk="0">
                  <a:moveTo>
                    <a:pt x="18507" y="1"/>
                  </a:moveTo>
                  <a:lnTo>
                    <a:pt x="0" y="7244"/>
                  </a:lnTo>
                  <a:cubicBezTo>
                    <a:pt x="0" y="7244"/>
                    <a:pt x="779" y="9888"/>
                    <a:pt x="1146" y="11620"/>
                  </a:cubicBezTo>
                  <a:lnTo>
                    <a:pt x="21297" y="10394"/>
                  </a:lnTo>
                  <a:cubicBezTo>
                    <a:pt x="20774" y="6833"/>
                    <a:pt x="19838" y="3345"/>
                    <a:pt x="18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5956950" y="1397725"/>
              <a:ext cx="519525" cy="327150"/>
            </a:xfrm>
            <a:custGeom>
              <a:avLst/>
              <a:gdLst/>
              <a:ahLst/>
              <a:cxnLst/>
              <a:rect l="l" t="t" r="r" b="b"/>
              <a:pathLst>
                <a:path w="20781" h="13086" extrusionOk="0">
                  <a:moveTo>
                    <a:pt x="506" y="0"/>
                  </a:moveTo>
                  <a:cubicBezTo>
                    <a:pt x="506" y="0"/>
                    <a:pt x="454" y="4138"/>
                    <a:pt x="0" y="5825"/>
                  </a:cubicBezTo>
                  <a:lnTo>
                    <a:pt x="19280" y="13085"/>
                  </a:lnTo>
                  <a:cubicBezTo>
                    <a:pt x="19493" y="12255"/>
                    <a:pt x="19689" y="11414"/>
                    <a:pt x="19859" y="10560"/>
                  </a:cubicBezTo>
                  <a:cubicBezTo>
                    <a:pt x="20481" y="7433"/>
                    <a:pt x="20780" y="4250"/>
                    <a:pt x="20754" y="1061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5417225" y="2031475"/>
              <a:ext cx="257525" cy="526450"/>
            </a:xfrm>
            <a:custGeom>
              <a:avLst/>
              <a:gdLst/>
              <a:ahLst/>
              <a:cxnLst/>
              <a:rect l="l" t="t" r="r" b="b"/>
              <a:pathLst>
                <a:path w="10301" h="21058" extrusionOk="0">
                  <a:moveTo>
                    <a:pt x="4733" y="1"/>
                  </a:moveTo>
                  <a:cubicBezTo>
                    <a:pt x="4733" y="1"/>
                    <a:pt x="1379" y="920"/>
                    <a:pt x="473" y="920"/>
                  </a:cubicBezTo>
                  <a:cubicBezTo>
                    <a:pt x="389" y="920"/>
                    <a:pt x="326" y="912"/>
                    <a:pt x="289" y="895"/>
                  </a:cubicBezTo>
                  <a:lnTo>
                    <a:pt x="1" y="21057"/>
                  </a:lnTo>
                  <a:cubicBezTo>
                    <a:pt x="3541" y="20826"/>
                    <a:pt x="6993" y="20214"/>
                    <a:pt x="10300" y="19241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5633500" y="1924050"/>
              <a:ext cx="399525" cy="546575"/>
            </a:xfrm>
            <a:custGeom>
              <a:avLst/>
              <a:gdLst/>
              <a:ahLst/>
              <a:cxnLst/>
              <a:rect l="l" t="t" r="r" b="b"/>
              <a:pathLst>
                <a:path w="15981" h="21863" extrusionOk="0">
                  <a:moveTo>
                    <a:pt x="4877" y="0"/>
                  </a:moveTo>
                  <a:cubicBezTo>
                    <a:pt x="4877" y="0"/>
                    <a:pt x="776" y="2148"/>
                    <a:pt x="1" y="2469"/>
                  </a:cubicBezTo>
                  <a:lnTo>
                    <a:pt x="6363" y="21863"/>
                  </a:lnTo>
                  <a:cubicBezTo>
                    <a:pt x="9799" y="20430"/>
                    <a:pt x="13027" y="18592"/>
                    <a:pt x="15981" y="16384"/>
                  </a:cubicBezTo>
                  <a:lnTo>
                    <a:pt x="4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5840175" y="1668475"/>
              <a:ext cx="526600" cy="558850"/>
            </a:xfrm>
            <a:custGeom>
              <a:avLst/>
              <a:gdLst/>
              <a:ahLst/>
              <a:cxnLst/>
              <a:rect l="l" t="t" r="r" b="b"/>
              <a:pathLst>
                <a:path w="21064" h="22354" extrusionOk="0">
                  <a:moveTo>
                    <a:pt x="3618" y="0"/>
                  </a:moveTo>
                  <a:cubicBezTo>
                    <a:pt x="3618" y="0"/>
                    <a:pt x="1252" y="4153"/>
                    <a:pt x="1" y="5681"/>
                  </a:cubicBezTo>
                  <a:lnTo>
                    <a:pt x="12605" y="22354"/>
                  </a:lnTo>
                  <a:cubicBezTo>
                    <a:pt x="16093" y="18836"/>
                    <a:pt x="18954" y="14749"/>
                    <a:pt x="21064" y="10268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648925" y="1953900"/>
              <a:ext cx="425525" cy="528325"/>
            </a:xfrm>
            <a:custGeom>
              <a:avLst/>
              <a:gdLst/>
              <a:ahLst/>
              <a:cxnLst/>
              <a:rect l="l" t="t" r="r" b="b"/>
              <a:pathLst>
                <a:path w="17021" h="21133" extrusionOk="0">
                  <a:moveTo>
                    <a:pt x="12093" y="0"/>
                  </a:moveTo>
                  <a:lnTo>
                    <a:pt x="0" y="16080"/>
                  </a:lnTo>
                  <a:cubicBezTo>
                    <a:pt x="3056" y="18107"/>
                    <a:pt x="6428" y="19807"/>
                    <a:pt x="10077" y="21132"/>
                  </a:cubicBezTo>
                  <a:lnTo>
                    <a:pt x="17021" y="2935"/>
                  </a:lnTo>
                  <a:cubicBezTo>
                    <a:pt x="17021" y="2935"/>
                    <a:pt x="12950" y="1060"/>
                    <a:pt x="1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324025" y="1782300"/>
              <a:ext cx="538250" cy="453300"/>
            </a:xfrm>
            <a:custGeom>
              <a:avLst/>
              <a:gdLst/>
              <a:ahLst/>
              <a:cxnLst/>
              <a:rect l="l" t="t" r="r" b="b"/>
              <a:pathLst>
                <a:path w="21530" h="18132" extrusionOk="0">
                  <a:moveTo>
                    <a:pt x="18275" y="0"/>
                  </a:moveTo>
                  <a:lnTo>
                    <a:pt x="0" y="9370"/>
                  </a:lnTo>
                  <a:cubicBezTo>
                    <a:pt x="1896" y="12579"/>
                    <a:pt x="4229" y="15520"/>
                    <a:pt x="6958" y="18132"/>
                  </a:cubicBezTo>
                  <a:lnTo>
                    <a:pt x="21530" y="4203"/>
                  </a:lnTo>
                  <a:cubicBezTo>
                    <a:pt x="21530" y="4203"/>
                    <a:pt x="19303" y="1984"/>
                    <a:pt x="18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4187400" y="1566125"/>
              <a:ext cx="533250" cy="294100"/>
            </a:xfrm>
            <a:custGeom>
              <a:avLst/>
              <a:gdLst/>
              <a:ahLst/>
              <a:cxnLst/>
              <a:rect l="l" t="t" r="r" b="b"/>
              <a:pathLst>
                <a:path w="21330" h="11764" extrusionOk="0">
                  <a:moveTo>
                    <a:pt x="20184" y="0"/>
                  </a:moveTo>
                  <a:lnTo>
                    <a:pt x="0" y="1229"/>
                  </a:lnTo>
                  <a:cubicBezTo>
                    <a:pt x="367" y="4916"/>
                    <a:pt x="1201" y="8443"/>
                    <a:pt x="2455" y="11763"/>
                  </a:cubicBezTo>
                  <a:lnTo>
                    <a:pt x="21329" y="4376"/>
                  </a:lnTo>
                  <a:cubicBezTo>
                    <a:pt x="21329" y="4376"/>
                    <a:pt x="20551" y="1732"/>
                    <a:pt x="20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4183250" y="1146450"/>
              <a:ext cx="511575" cy="319975"/>
            </a:xfrm>
            <a:custGeom>
              <a:avLst/>
              <a:gdLst/>
              <a:ahLst/>
              <a:cxnLst/>
              <a:rect l="l" t="t" r="r" b="b"/>
              <a:pathLst>
                <a:path w="20463" h="12799" extrusionOk="0">
                  <a:moveTo>
                    <a:pt x="1950" y="1"/>
                  </a:moveTo>
                  <a:cubicBezTo>
                    <a:pt x="1536" y="1418"/>
                    <a:pt x="1183" y="2860"/>
                    <a:pt x="889" y="4327"/>
                  </a:cubicBezTo>
                  <a:cubicBezTo>
                    <a:pt x="401" y="6776"/>
                    <a:pt x="105" y="9259"/>
                    <a:pt x="1" y="11753"/>
                  </a:cubicBezTo>
                  <a:lnTo>
                    <a:pt x="19958" y="12798"/>
                  </a:lnTo>
                  <a:cubicBezTo>
                    <a:pt x="19958" y="12798"/>
                    <a:pt x="20009" y="8661"/>
                    <a:pt x="20462" y="6973"/>
                  </a:cubicBezTo>
                  <a:lnTo>
                    <a:pt x="19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4973050" y="279925"/>
              <a:ext cx="261850" cy="552725"/>
            </a:xfrm>
            <a:custGeom>
              <a:avLst/>
              <a:gdLst/>
              <a:ahLst/>
              <a:cxnLst/>
              <a:rect l="l" t="t" r="r" b="b"/>
              <a:pathLst>
                <a:path w="10474" h="22109" extrusionOk="0">
                  <a:moveTo>
                    <a:pt x="10474" y="1"/>
                  </a:moveTo>
                  <a:lnTo>
                    <a:pt x="10474" y="1"/>
                  </a:lnTo>
                  <a:cubicBezTo>
                    <a:pt x="6899" y="329"/>
                    <a:pt x="3380" y="1108"/>
                    <a:pt x="1" y="2321"/>
                  </a:cubicBezTo>
                  <a:lnTo>
                    <a:pt x="5726" y="22109"/>
                  </a:lnTo>
                  <a:cubicBezTo>
                    <a:pt x="5726" y="22109"/>
                    <a:pt x="9084" y="21188"/>
                    <a:pt x="9987" y="21188"/>
                  </a:cubicBezTo>
                  <a:cubicBezTo>
                    <a:pt x="10071" y="21188"/>
                    <a:pt x="10134" y="21196"/>
                    <a:pt x="10171" y="21214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624725" y="387125"/>
              <a:ext cx="393525" cy="552950"/>
            </a:xfrm>
            <a:custGeom>
              <a:avLst/>
              <a:gdLst/>
              <a:ahLst/>
              <a:cxnLst/>
              <a:rect l="l" t="t" r="r" b="b"/>
              <a:pathLst>
                <a:path w="15741" h="22118" extrusionOk="0">
                  <a:moveTo>
                    <a:pt x="9295" y="1"/>
                  </a:moveTo>
                  <a:cubicBezTo>
                    <a:pt x="5975" y="1638"/>
                    <a:pt x="2857" y="3687"/>
                    <a:pt x="0" y="6088"/>
                  </a:cubicBezTo>
                  <a:lnTo>
                    <a:pt x="10866" y="22118"/>
                  </a:lnTo>
                  <a:cubicBezTo>
                    <a:pt x="10866" y="22118"/>
                    <a:pt x="14966" y="19970"/>
                    <a:pt x="15741" y="19650"/>
                  </a:cubicBezTo>
                  <a:lnTo>
                    <a:pt x="9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306450" y="651875"/>
              <a:ext cx="505175" cy="543750"/>
            </a:xfrm>
            <a:custGeom>
              <a:avLst/>
              <a:gdLst/>
              <a:ahLst/>
              <a:cxnLst/>
              <a:rect l="l" t="t" r="r" b="b"/>
              <a:pathLst>
                <a:path w="20207" h="21750" extrusionOk="0">
                  <a:moveTo>
                    <a:pt x="8057" y="0"/>
                  </a:moveTo>
                  <a:cubicBezTo>
                    <a:pt x="4850" y="3531"/>
                    <a:pt x="2121" y="7569"/>
                    <a:pt x="0" y="11988"/>
                  </a:cubicBezTo>
                  <a:lnTo>
                    <a:pt x="16588" y="21750"/>
                  </a:lnTo>
                  <a:cubicBezTo>
                    <a:pt x="16588" y="21750"/>
                    <a:pt x="18954" y="17598"/>
                    <a:pt x="20206" y="16070"/>
                  </a:cubicBezTo>
                  <a:lnTo>
                    <a:pt x="8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5512975" y="1343875"/>
              <a:ext cx="181825" cy="154825"/>
            </a:xfrm>
            <a:custGeom>
              <a:avLst/>
              <a:gdLst/>
              <a:ahLst/>
              <a:cxnLst/>
              <a:rect l="l" t="t" r="r" b="b"/>
              <a:pathLst>
                <a:path w="7273" h="6193" extrusionOk="0">
                  <a:moveTo>
                    <a:pt x="3952" y="0"/>
                  </a:moveTo>
                  <a:cubicBezTo>
                    <a:pt x="2384" y="0"/>
                    <a:pt x="1469" y="986"/>
                    <a:pt x="1041" y="1868"/>
                  </a:cubicBezTo>
                  <a:cubicBezTo>
                    <a:pt x="0" y="4017"/>
                    <a:pt x="1533" y="6192"/>
                    <a:pt x="3971" y="6192"/>
                  </a:cubicBezTo>
                  <a:cubicBezTo>
                    <a:pt x="4437" y="6192"/>
                    <a:pt x="4935" y="6113"/>
                    <a:pt x="5455" y="5939"/>
                  </a:cubicBezTo>
                  <a:cubicBezTo>
                    <a:pt x="6978" y="5430"/>
                    <a:pt x="7273" y="3967"/>
                    <a:pt x="7122" y="2903"/>
                  </a:cubicBezTo>
                  <a:cubicBezTo>
                    <a:pt x="7034" y="2285"/>
                    <a:pt x="6879" y="1660"/>
                    <a:pt x="6525" y="1146"/>
                  </a:cubicBezTo>
                  <a:cubicBezTo>
                    <a:pt x="6152" y="605"/>
                    <a:pt x="5553" y="244"/>
                    <a:pt x="4909" y="113"/>
                  </a:cubicBezTo>
                  <a:cubicBezTo>
                    <a:pt x="4566" y="35"/>
                    <a:pt x="4248" y="0"/>
                    <a:pt x="3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5004850" y="1199475"/>
              <a:ext cx="181850" cy="154800"/>
            </a:xfrm>
            <a:custGeom>
              <a:avLst/>
              <a:gdLst/>
              <a:ahLst/>
              <a:cxnLst/>
              <a:rect l="l" t="t" r="r" b="b"/>
              <a:pathLst>
                <a:path w="7274" h="6192" extrusionOk="0">
                  <a:moveTo>
                    <a:pt x="3953" y="1"/>
                  </a:moveTo>
                  <a:cubicBezTo>
                    <a:pt x="2385" y="1"/>
                    <a:pt x="1469" y="986"/>
                    <a:pt x="1042" y="1868"/>
                  </a:cubicBezTo>
                  <a:cubicBezTo>
                    <a:pt x="1" y="4017"/>
                    <a:pt x="1533" y="6191"/>
                    <a:pt x="3971" y="6191"/>
                  </a:cubicBezTo>
                  <a:cubicBezTo>
                    <a:pt x="4437" y="6191"/>
                    <a:pt x="4936" y="6112"/>
                    <a:pt x="5457" y="5938"/>
                  </a:cubicBezTo>
                  <a:cubicBezTo>
                    <a:pt x="6979" y="5430"/>
                    <a:pt x="7273" y="3966"/>
                    <a:pt x="7122" y="2903"/>
                  </a:cubicBezTo>
                  <a:cubicBezTo>
                    <a:pt x="7035" y="2286"/>
                    <a:pt x="6879" y="1660"/>
                    <a:pt x="6525" y="1146"/>
                  </a:cubicBezTo>
                  <a:cubicBezTo>
                    <a:pt x="6152" y="604"/>
                    <a:pt x="5554" y="244"/>
                    <a:pt x="4911" y="113"/>
                  </a:cubicBezTo>
                  <a:cubicBezTo>
                    <a:pt x="4568" y="36"/>
                    <a:pt x="4249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5323200" y="1241600"/>
              <a:ext cx="134875" cy="70550"/>
            </a:xfrm>
            <a:custGeom>
              <a:avLst/>
              <a:gdLst/>
              <a:ahLst/>
              <a:cxnLst/>
              <a:rect l="l" t="t" r="r" b="b"/>
              <a:pathLst>
                <a:path w="5395" h="2822" extrusionOk="0">
                  <a:moveTo>
                    <a:pt x="108" y="1"/>
                  </a:moveTo>
                  <a:cubicBezTo>
                    <a:pt x="54" y="1"/>
                    <a:pt x="0" y="47"/>
                    <a:pt x="16" y="115"/>
                  </a:cubicBezTo>
                  <a:cubicBezTo>
                    <a:pt x="136" y="625"/>
                    <a:pt x="404" y="1099"/>
                    <a:pt x="759" y="1499"/>
                  </a:cubicBezTo>
                  <a:cubicBezTo>
                    <a:pt x="1115" y="1898"/>
                    <a:pt x="1562" y="2213"/>
                    <a:pt x="2046" y="2447"/>
                  </a:cubicBezTo>
                  <a:cubicBezTo>
                    <a:pt x="2537" y="2665"/>
                    <a:pt x="3072" y="2805"/>
                    <a:pt x="3617" y="2820"/>
                  </a:cubicBezTo>
                  <a:cubicBezTo>
                    <a:pt x="3651" y="2821"/>
                    <a:pt x="3685" y="2821"/>
                    <a:pt x="3719" y="2821"/>
                  </a:cubicBezTo>
                  <a:cubicBezTo>
                    <a:pt x="4230" y="2821"/>
                    <a:pt x="4748" y="2717"/>
                    <a:pt x="5208" y="2485"/>
                  </a:cubicBezTo>
                  <a:cubicBezTo>
                    <a:pt x="5339" y="2420"/>
                    <a:pt x="5394" y="2264"/>
                    <a:pt x="5336" y="2130"/>
                  </a:cubicBezTo>
                  <a:cubicBezTo>
                    <a:pt x="5291" y="2028"/>
                    <a:pt x="5191" y="1966"/>
                    <a:pt x="5085" y="1966"/>
                  </a:cubicBezTo>
                  <a:cubicBezTo>
                    <a:pt x="5053" y="1966"/>
                    <a:pt x="5021" y="1972"/>
                    <a:pt x="4989" y="1983"/>
                  </a:cubicBezTo>
                  <a:lnTo>
                    <a:pt x="4988" y="1983"/>
                  </a:lnTo>
                  <a:cubicBezTo>
                    <a:pt x="4588" y="2132"/>
                    <a:pt x="4165" y="2208"/>
                    <a:pt x="3739" y="2208"/>
                  </a:cubicBezTo>
                  <a:cubicBezTo>
                    <a:pt x="3704" y="2208"/>
                    <a:pt x="3669" y="2208"/>
                    <a:pt x="3634" y="2207"/>
                  </a:cubicBezTo>
                  <a:cubicBezTo>
                    <a:pt x="3172" y="2192"/>
                    <a:pt x="2706" y="2103"/>
                    <a:pt x="2272" y="1924"/>
                  </a:cubicBezTo>
                  <a:cubicBezTo>
                    <a:pt x="1831" y="1758"/>
                    <a:pt x="1422" y="1506"/>
                    <a:pt x="1065" y="1193"/>
                  </a:cubicBezTo>
                  <a:cubicBezTo>
                    <a:pt x="701" y="875"/>
                    <a:pt x="403" y="486"/>
                    <a:pt x="189" y="53"/>
                  </a:cubicBezTo>
                  <a:cubicBezTo>
                    <a:pt x="171" y="16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5490825" y="1139675"/>
              <a:ext cx="124725" cy="137225"/>
            </a:xfrm>
            <a:custGeom>
              <a:avLst/>
              <a:gdLst/>
              <a:ahLst/>
              <a:cxnLst/>
              <a:rect l="l" t="t" r="r" b="b"/>
              <a:pathLst>
                <a:path w="4989" h="5489" extrusionOk="0">
                  <a:moveTo>
                    <a:pt x="2756" y="1"/>
                  </a:moveTo>
                  <a:cubicBezTo>
                    <a:pt x="1351" y="1"/>
                    <a:pt x="1" y="2020"/>
                    <a:pt x="105" y="3387"/>
                  </a:cubicBezTo>
                  <a:cubicBezTo>
                    <a:pt x="170" y="4252"/>
                    <a:pt x="758" y="5066"/>
                    <a:pt x="1567" y="5381"/>
                  </a:cubicBezTo>
                  <a:cubicBezTo>
                    <a:pt x="1722" y="5441"/>
                    <a:pt x="1940" y="5488"/>
                    <a:pt x="2188" y="5488"/>
                  </a:cubicBezTo>
                  <a:cubicBezTo>
                    <a:pt x="2514" y="5488"/>
                    <a:pt x="2892" y="5406"/>
                    <a:pt x="3246" y="5165"/>
                  </a:cubicBezTo>
                  <a:cubicBezTo>
                    <a:pt x="4745" y="4143"/>
                    <a:pt x="4988" y="1539"/>
                    <a:pt x="3736" y="369"/>
                  </a:cubicBezTo>
                  <a:cubicBezTo>
                    <a:pt x="3418" y="112"/>
                    <a:pt x="3085" y="1"/>
                    <a:pt x="2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5519550" y="118665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8" y="0"/>
                  </a:moveTo>
                  <a:cubicBezTo>
                    <a:pt x="123" y="0"/>
                    <a:pt x="76" y="40"/>
                    <a:pt x="67" y="96"/>
                  </a:cubicBezTo>
                  <a:cubicBezTo>
                    <a:pt x="5" y="489"/>
                    <a:pt x="1" y="882"/>
                    <a:pt x="85" y="1287"/>
                  </a:cubicBezTo>
                  <a:cubicBezTo>
                    <a:pt x="129" y="1488"/>
                    <a:pt x="201" y="1693"/>
                    <a:pt x="346" y="1882"/>
                  </a:cubicBezTo>
                  <a:cubicBezTo>
                    <a:pt x="487" y="2071"/>
                    <a:pt x="740" y="2208"/>
                    <a:pt x="990" y="2213"/>
                  </a:cubicBezTo>
                  <a:cubicBezTo>
                    <a:pt x="996" y="2213"/>
                    <a:pt x="1002" y="2213"/>
                    <a:pt x="1009" y="2213"/>
                  </a:cubicBezTo>
                  <a:cubicBezTo>
                    <a:pt x="1257" y="2213"/>
                    <a:pt x="1477" y="2105"/>
                    <a:pt x="1645" y="1978"/>
                  </a:cubicBezTo>
                  <a:cubicBezTo>
                    <a:pt x="1809" y="1847"/>
                    <a:pt x="1953" y="1694"/>
                    <a:pt x="2073" y="1523"/>
                  </a:cubicBezTo>
                  <a:cubicBezTo>
                    <a:pt x="2303" y="1198"/>
                    <a:pt x="2482" y="842"/>
                    <a:pt x="2605" y="464"/>
                  </a:cubicBezTo>
                  <a:cubicBezTo>
                    <a:pt x="2627" y="398"/>
                    <a:pt x="2594" y="327"/>
                    <a:pt x="2531" y="299"/>
                  </a:cubicBezTo>
                  <a:cubicBezTo>
                    <a:pt x="2513" y="292"/>
                    <a:pt x="2495" y="288"/>
                    <a:pt x="2478" y="288"/>
                  </a:cubicBezTo>
                  <a:cubicBezTo>
                    <a:pt x="2430" y="288"/>
                    <a:pt x="2385" y="314"/>
                    <a:pt x="2361" y="359"/>
                  </a:cubicBezTo>
                  <a:lnTo>
                    <a:pt x="2357" y="364"/>
                  </a:lnTo>
                  <a:cubicBezTo>
                    <a:pt x="2184" y="685"/>
                    <a:pt x="1990" y="1009"/>
                    <a:pt x="1765" y="1286"/>
                  </a:cubicBezTo>
                  <a:cubicBezTo>
                    <a:pt x="1546" y="1553"/>
                    <a:pt x="1270" y="1794"/>
                    <a:pt x="1014" y="1794"/>
                  </a:cubicBezTo>
                  <a:cubicBezTo>
                    <a:pt x="1009" y="1794"/>
                    <a:pt x="1005" y="1794"/>
                    <a:pt x="1000" y="1794"/>
                  </a:cubicBezTo>
                  <a:cubicBezTo>
                    <a:pt x="867" y="1790"/>
                    <a:pt x="752" y="1737"/>
                    <a:pt x="658" y="1626"/>
                  </a:cubicBezTo>
                  <a:cubicBezTo>
                    <a:pt x="561" y="1518"/>
                    <a:pt x="496" y="1358"/>
                    <a:pt x="442" y="1193"/>
                  </a:cubicBezTo>
                  <a:cubicBezTo>
                    <a:pt x="342" y="859"/>
                    <a:pt x="306" y="481"/>
                    <a:pt x="291" y="116"/>
                  </a:cubicBezTo>
                  <a:lnTo>
                    <a:pt x="291" y="109"/>
                  </a:lnTo>
                  <a:cubicBezTo>
                    <a:pt x="289" y="50"/>
                    <a:pt x="243" y="4"/>
                    <a:pt x="185" y="0"/>
                  </a:cubicBezTo>
                  <a:cubicBezTo>
                    <a:pt x="182" y="0"/>
                    <a:pt x="180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5205450" y="1083050"/>
              <a:ext cx="124725" cy="137200"/>
            </a:xfrm>
            <a:custGeom>
              <a:avLst/>
              <a:gdLst/>
              <a:ahLst/>
              <a:cxnLst/>
              <a:rect l="l" t="t" r="r" b="b"/>
              <a:pathLst>
                <a:path w="4989" h="5488" extrusionOk="0">
                  <a:moveTo>
                    <a:pt x="2756" y="0"/>
                  </a:moveTo>
                  <a:cubicBezTo>
                    <a:pt x="1351" y="0"/>
                    <a:pt x="1" y="2019"/>
                    <a:pt x="104" y="3386"/>
                  </a:cubicBezTo>
                  <a:cubicBezTo>
                    <a:pt x="171" y="4252"/>
                    <a:pt x="758" y="5066"/>
                    <a:pt x="1567" y="5380"/>
                  </a:cubicBezTo>
                  <a:cubicBezTo>
                    <a:pt x="1722" y="5440"/>
                    <a:pt x="1941" y="5488"/>
                    <a:pt x="2189" y="5488"/>
                  </a:cubicBezTo>
                  <a:cubicBezTo>
                    <a:pt x="2515" y="5488"/>
                    <a:pt x="2892" y="5406"/>
                    <a:pt x="3245" y="5165"/>
                  </a:cubicBezTo>
                  <a:cubicBezTo>
                    <a:pt x="4745" y="4143"/>
                    <a:pt x="4989" y="1538"/>
                    <a:pt x="3736" y="369"/>
                  </a:cubicBezTo>
                  <a:cubicBezTo>
                    <a:pt x="3418" y="112"/>
                    <a:pt x="3086" y="0"/>
                    <a:pt x="2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5234200" y="1130000"/>
              <a:ext cx="65675" cy="55350"/>
            </a:xfrm>
            <a:custGeom>
              <a:avLst/>
              <a:gdLst/>
              <a:ahLst/>
              <a:cxnLst/>
              <a:rect l="l" t="t" r="r" b="b"/>
              <a:pathLst>
                <a:path w="2627" h="2214" extrusionOk="0">
                  <a:moveTo>
                    <a:pt x="177" y="1"/>
                  </a:moveTo>
                  <a:cubicBezTo>
                    <a:pt x="122" y="1"/>
                    <a:pt x="74" y="41"/>
                    <a:pt x="66" y="96"/>
                  </a:cubicBezTo>
                  <a:cubicBezTo>
                    <a:pt x="5" y="489"/>
                    <a:pt x="0" y="881"/>
                    <a:pt x="83" y="1287"/>
                  </a:cubicBezTo>
                  <a:cubicBezTo>
                    <a:pt x="128" y="1488"/>
                    <a:pt x="200" y="1694"/>
                    <a:pt x="345" y="1883"/>
                  </a:cubicBezTo>
                  <a:cubicBezTo>
                    <a:pt x="486" y="2072"/>
                    <a:pt x="739" y="2209"/>
                    <a:pt x="989" y="2214"/>
                  </a:cubicBezTo>
                  <a:cubicBezTo>
                    <a:pt x="994" y="2214"/>
                    <a:pt x="999" y="2214"/>
                    <a:pt x="1004" y="2214"/>
                  </a:cubicBezTo>
                  <a:cubicBezTo>
                    <a:pt x="1254" y="2214"/>
                    <a:pt x="1475" y="2106"/>
                    <a:pt x="1644" y="1978"/>
                  </a:cubicBezTo>
                  <a:cubicBezTo>
                    <a:pt x="1809" y="1848"/>
                    <a:pt x="1952" y="1694"/>
                    <a:pt x="2072" y="1523"/>
                  </a:cubicBezTo>
                  <a:cubicBezTo>
                    <a:pt x="2302" y="1199"/>
                    <a:pt x="2481" y="841"/>
                    <a:pt x="2604" y="463"/>
                  </a:cubicBezTo>
                  <a:cubicBezTo>
                    <a:pt x="2626" y="397"/>
                    <a:pt x="2594" y="326"/>
                    <a:pt x="2530" y="299"/>
                  </a:cubicBezTo>
                  <a:cubicBezTo>
                    <a:pt x="2513" y="292"/>
                    <a:pt x="2495" y="288"/>
                    <a:pt x="2477" y="288"/>
                  </a:cubicBezTo>
                  <a:cubicBezTo>
                    <a:pt x="2429" y="288"/>
                    <a:pt x="2384" y="314"/>
                    <a:pt x="2360" y="358"/>
                  </a:cubicBezTo>
                  <a:lnTo>
                    <a:pt x="2357" y="364"/>
                  </a:lnTo>
                  <a:cubicBezTo>
                    <a:pt x="2183" y="686"/>
                    <a:pt x="1989" y="1010"/>
                    <a:pt x="1764" y="1287"/>
                  </a:cubicBezTo>
                  <a:cubicBezTo>
                    <a:pt x="1545" y="1553"/>
                    <a:pt x="1270" y="1795"/>
                    <a:pt x="1013" y="1795"/>
                  </a:cubicBezTo>
                  <a:cubicBezTo>
                    <a:pt x="1009" y="1795"/>
                    <a:pt x="1004" y="1795"/>
                    <a:pt x="999" y="1795"/>
                  </a:cubicBezTo>
                  <a:cubicBezTo>
                    <a:pt x="867" y="1791"/>
                    <a:pt x="751" y="1736"/>
                    <a:pt x="658" y="1626"/>
                  </a:cubicBezTo>
                  <a:cubicBezTo>
                    <a:pt x="561" y="1517"/>
                    <a:pt x="496" y="1359"/>
                    <a:pt x="441" y="1194"/>
                  </a:cubicBezTo>
                  <a:cubicBezTo>
                    <a:pt x="340" y="858"/>
                    <a:pt x="305" y="481"/>
                    <a:pt x="290" y="115"/>
                  </a:cubicBezTo>
                  <a:lnTo>
                    <a:pt x="290" y="110"/>
                  </a:lnTo>
                  <a:cubicBezTo>
                    <a:pt x="288" y="51"/>
                    <a:pt x="242" y="4"/>
                    <a:pt x="184" y="1"/>
                  </a:cubicBezTo>
                  <a:cubicBezTo>
                    <a:pt x="182" y="1"/>
                    <a:pt x="17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51"/>
          <p:cNvGrpSpPr/>
          <p:nvPr/>
        </p:nvGrpSpPr>
        <p:grpSpPr>
          <a:xfrm>
            <a:off x="7355700" y="379124"/>
            <a:ext cx="1704498" cy="1082657"/>
            <a:chOff x="2180675" y="2812125"/>
            <a:chExt cx="4241100" cy="2664675"/>
          </a:xfrm>
        </p:grpSpPr>
        <p:sp>
          <p:nvSpPr>
            <p:cNvPr id="1456" name="Google Shape;1456;p51"/>
            <p:cNvSpPr/>
            <p:nvPr/>
          </p:nvSpPr>
          <p:spPr>
            <a:xfrm>
              <a:off x="2712100" y="3395750"/>
              <a:ext cx="3047975" cy="2070600"/>
            </a:xfrm>
            <a:custGeom>
              <a:avLst/>
              <a:gdLst/>
              <a:ahLst/>
              <a:cxnLst/>
              <a:rect l="l" t="t" r="r" b="b"/>
              <a:pathLst>
                <a:path w="121919" h="82824" extrusionOk="0">
                  <a:moveTo>
                    <a:pt x="65722" y="0"/>
                  </a:moveTo>
                  <a:cubicBezTo>
                    <a:pt x="62729" y="0"/>
                    <a:pt x="59581" y="295"/>
                    <a:pt x="56271" y="920"/>
                  </a:cubicBezTo>
                  <a:cubicBezTo>
                    <a:pt x="1" y="11549"/>
                    <a:pt x="8754" y="82824"/>
                    <a:pt x="8754" y="82824"/>
                  </a:cubicBezTo>
                  <a:lnTo>
                    <a:pt x="25010" y="81990"/>
                  </a:lnTo>
                  <a:cubicBezTo>
                    <a:pt x="25010" y="81990"/>
                    <a:pt x="20568" y="18942"/>
                    <a:pt x="58147" y="14050"/>
                  </a:cubicBezTo>
                  <a:cubicBezTo>
                    <a:pt x="59300" y="13900"/>
                    <a:pt x="60426" y="13827"/>
                    <a:pt x="61528" y="13827"/>
                  </a:cubicBezTo>
                  <a:cubicBezTo>
                    <a:pt x="94078" y="13827"/>
                    <a:pt x="104413" y="77197"/>
                    <a:pt x="104413" y="77197"/>
                  </a:cubicBezTo>
                  <a:lnTo>
                    <a:pt x="121919" y="75322"/>
                  </a:lnTo>
                  <a:cubicBezTo>
                    <a:pt x="121919" y="75322"/>
                    <a:pt x="113612" y="0"/>
                    <a:pt x="6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3401750" y="3849750"/>
              <a:ext cx="1832125" cy="1595775"/>
            </a:xfrm>
            <a:custGeom>
              <a:avLst/>
              <a:gdLst/>
              <a:ahLst/>
              <a:cxnLst/>
              <a:rect l="l" t="t" r="r" b="b"/>
              <a:pathLst>
                <a:path w="73285" h="63831" extrusionOk="0">
                  <a:moveTo>
                    <a:pt x="33298" y="0"/>
                  </a:moveTo>
                  <a:cubicBezTo>
                    <a:pt x="31809" y="0"/>
                    <a:pt x="30272" y="153"/>
                    <a:pt x="28685" y="475"/>
                  </a:cubicBezTo>
                  <a:cubicBezTo>
                    <a:pt x="1" y="6284"/>
                    <a:pt x="1592" y="63830"/>
                    <a:pt x="1592" y="63830"/>
                  </a:cubicBezTo>
                  <a:lnTo>
                    <a:pt x="14931" y="63414"/>
                  </a:lnTo>
                  <a:cubicBezTo>
                    <a:pt x="14931" y="63414"/>
                    <a:pt x="14945" y="14380"/>
                    <a:pt x="29518" y="12979"/>
                  </a:cubicBezTo>
                  <a:cubicBezTo>
                    <a:pt x="29954" y="12937"/>
                    <a:pt x="30383" y="12916"/>
                    <a:pt x="30808" y="12916"/>
                  </a:cubicBezTo>
                  <a:cubicBezTo>
                    <a:pt x="51524" y="12916"/>
                    <a:pt x="59529" y="61746"/>
                    <a:pt x="59529" y="61746"/>
                  </a:cubicBezTo>
                  <a:lnTo>
                    <a:pt x="73284" y="59662"/>
                  </a:lnTo>
                  <a:cubicBezTo>
                    <a:pt x="73284" y="59662"/>
                    <a:pt x="62711" y="0"/>
                    <a:pt x="33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2180675" y="2812125"/>
              <a:ext cx="4241100" cy="2664675"/>
            </a:xfrm>
            <a:custGeom>
              <a:avLst/>
              <a:gdLst/>
              <a:ahLst/>
              <a:cxnLst/>
              <a:rect l="l" t="t" r="r" b="b"/>
              <a:pathLst>
                <a:path w="169644" h="106587" extrusionOk="0">
                  <a:moveTo>
                    <a:pt x="80577" y="1"/>
                  </a:moveTo>
                  <a:cubicBezTo>
                    <a:pt x="66131" y="1"/>
                    <a:pt x="51483" y="4077"/>
                    <a:pt x="38765" y="14470"/>
                  </a:cubicBezTo>
                  <a:cubicBezTo>
                    <a:pt x="1" y="46148"/>
                    <a:pt x="9588" y="106587"/>
                    <a:pt x="9588" y="106587"/>
                  </a:cubicBezTo>
                  <a:lnTo>
                    <a:pt x="26677" y="105335"/>
                  </a:lnTo>
                  <a:cubicBezTo>
                    <a:pt x="26677" y="105335"/>
                    <a:pt x="17112" y="35395"/>
                    <a:pt x="75028" y="20306"/>
                  </a:cubicBezTo>
                  <a:cubicBezTo>
                    <a:pt x="79562" y="19124"/>
                    <a:pt x="83831" y="18579"/>
                    <a:pt x="87851" y="18579"/>
                  </a:cubicBezTo>
                  <a:cubicBezTo>
                    <a:pt x="136303" y="18579"/>
                    <a:pt x="148385" y="97833"/>
                    <a:pt x="148385" y="97833"/>
                  </a:cubicBezTo>
                  <a:lnTo>
                    <a:pt x="169644" y="95750"/>
                  </a:lnTo>
                  <a:cubicBezTo>
                    <a:pt x="169644" y="95750"/>
                    <a:pt x="158807" y="36561"/>
                    <a:pt x="135881" y="19055"/>
                  </a:cubicBezTo>
                  <a:cubicBezTo>
                    <a:pt x="122282" y="8670"/>
                    <a:pt x="101644" y="1"/>
                    <a:pt x="80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1016524" y="1111380"/>
            <a:ext cx="1240875" cy="620614"/>
            <a:chOff x="1958425" y="3473575"/>
            <a:chExt cx="1131875" cy="566150"/>
          </a:xfrm>
        </p:grpSpPr>
        <p:sp>
          <p:nvSpPr>
            <p:cNvPr id="1460" name="Google Shape;1460;p51"/>
            <p:cNvSpPr/>
            <p:nvPr/>
          </p:nvSpPr>
          <p:spPr>
            <a:xfrm>
              <a:off x="1958425" y="3473575"/>
              <a:ext cx="1131875" cy="566150"/>
            </a:xfrm>
            <a:custGeom>
              <a:avLst/>
              <a:gdLst/>
              <a:ahLst/>
              <a:cxnLst/>
              <a:rect l="l" t="t" r="r" b="b"/>
              <a:pathLst>
                <a:path w="45275" h="22646" extrusionOk="0">
                  <a:moveTo>
                    <a:pt x="27202" y="0"/>
                  </a:moveTo>
                  <a:cubicBezTo>
                    <a:pt x="21262" y="0"/>
                    <a:pt x="20381" y="11278"/>
                    <a:pt x="20381" y="11278"/>
                  </a:cubicBezTo>
                  <a:cubicBezTo>
                    <a:pt x="20381" y="11278"/>
                    <a:pt x="20577" y="3634"/>
                    <a:pt x="15872" y="3438"/>
                  </a:cubicBezTo>
                  <a:cubicBezTo>
                    <a:pt x="15825" y="3436"/>
                    <a:pt x="15779" y="3435"/>
                    <a:pt x="15733" y="3435"/>
                  </a:cubicBezTo>
                  <a:cubicBezTo>
                    <a:pt x="11157" y="3435"/>
                    <a:pt x="10580" y="13042"/>
                    <a:pt x="10580" y="13042"/>
                  </a:cubicBezTo>
                  <a:cubicBezTo>
                    <a:pt x="10580" y="13042"/>
                    <a:pt x="10189" y="5986"/>
                    <a:pt x="5092" y="5790"/>
                  </a:cubicBezTo>
                  <a:cubicBezTo>
                    <a:pt x="5061" y="5789"/>
                    <a:pt x="5031" y="5788"/>
                    <a:pt x="5000" y="5788"/>
                  </a:cubicBezTo>
                  <a:cubicBezTo>
                    <a:pt x="0" y="5788"/>
                    <a:pt x="388" y="21666"/>
                    <a:pt x="388" y="21666"/>
                  </a:cubicBezTo>
                  <a:lnTo>
                    <a:pt x="43119" y="22646"/>
                  </a:lnTo>
                  <a:cubicBezTo>
                    <a:pt x="43119" y="22646"/>
                    <a:pt x="45274" y="9121"/>
                    <a:pt x="39395" y="7750"/>
                  </a:cubicBezTo>
                  <a:cubicBezTo>
                    <a:pt x="38860" y="7625"/>
                    <a:pt x="38364" y="7569"/>
                    <a:pt x="37905" y="7569"/>
                  </a:cubicBezTo>
                  <a:cubicBezTo>
                    <a:pt x="33955" y="7569"/>
                    <a:pt x="32682" y="11760"/>
                    <a:pt x="32402" y="12935"/>
                  </a:cubicBezTo>
                  <a:lnTo>
                    <a:pt x="32402" y="12935"/>
                  </a:lnTo>
                  <a:cubicBezTo>
                    <a:pt x="32776" y="11085"/>
                    <a:pt x="34434" y="1347"/>
                    <a:pt x="28222" y="105"/>
                  </a:cubicBezTo>
                  <a:cubicBezTo>
                    <a:pt x="27866" y="34"/>
                    <a:pt x="27527" y="0"/>
                    <a:pt x="27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2017850" y="3699850"/>
              <a:ext cx="106150" cy="78200"/>
            </a:xfrm>
            <a:custGeom>
              <a:avLst/>
              <a:gdLst/>
              <a:ahLst/>
              <a:cxnLst/>
              <a:rect l="l" t="t" r="r" b="b"/>
              <a:pathLst>
                <a:path w="4246" h="3128" extrusionOk="0">
                  <a:moveTo>
                    <a:pt x="1999" y="0"/>
                  </a:moveTo>
                  <a:cubicBezTo>
                    <a:pt x="1979" y="0"/>
                    <a:pt x="1960" y="0"/>
                    <a:pt x="1940" y="1"/>
                  </a:cubicBezTo>
                  <a:cubicBezTo>
                    <a:pt x="0" y="688"/>
                    <a:pt x="503" y="3050"/>
                    <a:pt x="2474" y="3128"/>
                  </a:cubicBezTo>
                  <a:cubicBezTo>
                    <a:pt x="4245" y="2573"/>
                    <a:pt x="417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996725" y="3793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8" y="1"/>
                  </a:moveTo>
                  <a:cubicBezTo>
                    <a:pt x="1978" y="1"/>
                    <a:pt x="1959" y="1"/>
                    <a:pt x="1939" y="1"/>
                  </a:cubicBezTo>
                  <a:cubicBezTo>
                    <a:pt x="0" y="689"/>
                    <a:pt x="502" y="3051"/>
                    <a:pt x="2473" y="3128"/>
                  </a:cubicBezTo>
                  <a:cubicBezTo>
                    <a:pt x="4245" y="2574"/>
                    <a:pt x="4177" y="1"/>
                    <a:pt x="1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874175" y="3904225"/>
              <a:ext cx="106150" cy="78225"/>
            </a:xfrm>
            <a:custGeom>
              <a:avLst/>
              <a:gdLst/>
              <a:ahLst/>
              <a:cxnLst/>
              <a:rect l="l" t="t" r="r" b="b"/>
              <a:pathLst>
                <a:path w="4246" h="3129" extrusionOk="0">
                  <a:moveTo>
                    <a:pt x="1999" y="1"/>
                  </a:moveTo>
                  <a:cubicBezTo>
                    <a:pt x="1980" y="1"/>
                    <a:pt x="1960" y="1"/>
                    <a:pt x="1940" y="1"/>
                  </a:cubicBezTo>
                  <a:cubicBezTo>
                    <a:pt x="1" y="689"/>
                    <a:pt x="502" y="3051"/>
                    <a:pt x="2474" y="3129"/>
                  </a:cubicBezTo>
                  <a:cubicBezTo>
                    <a:pt x="4246" y="2574"/>
                    <a:pt x="4177" y="1"/>
                    <a:pt x="19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2108950" y="3786125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2" y="1"/>
                    <a:pt x="1407" y="1"/>
                  </a:cubicBezTo>
                  <a:cubicBezTo>
                    <a:pt x="1" y="500"/>
                    <a:pt x="365" y="2211"/>
                    <a:pt x="1794" y="2268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2269300" y="366985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0"/>
                  </a:moveTo>
                  <a:cubicBezTo>
                    <a:pt x="1435" y="0"/>
                    <a:pt x="1421" y="0"/>
                    <a:pt x="1406" y="1"/>
                  </a:cubicBezTo>
                  <a:cubicBezTo>
                    <a:pt x="1" y="500"/>
                    <a:pt x="364" y="2211"/>
                    <a:pt x="1793" y="2268"/>
                  </a:cubicBezTo>
                  <a:cubicBezTo>
                    <a:pt x="3077" y="1866"/>
                    <a:pt x="3028" y="0"/>
                    <a:pt x="14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2691525" y="3855975"/>
              <a:ext cx="76950" cy="56700"/>
            </a:xfrm>
            <a:custGeom>
              <a:avLst/>
              <a:gdLst/>
              <a:ahLst/>
              <a:cxnLst/>
              <a:rect l="l" t="t" r="r" b="b"/>
              <a:pathLst>
                <a:path w="3078" h="2268" extrusionOk="0">
                  <a:moveTo>
                    <a:pt x="1451" y="0"/>
                  </a:moveTo>
                  <a:cubicBezTo>
                    <a:pt x="1436" y="0"/>
                    <a:pt x="1422" y="0"/>
                    <a:pt x="1407" y="1"/>
                  </a:cubicBezTo>
                  <a:cubicBezTo>
                    <a:pt x="1" y="499"/>
                    <a:pt x="365" y="2211"/>
                    <a:pt x="1794" y="2267"/>
                  </a:cubicBezTo>
                  <a:cubicBezTo>
                    <a:pt x="3078" y="1865"/>
                    <a:pt x="3028" y="0"/>
                    <a:pt x="1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082525" y="3937650"/>
              <a:ext cx="76975" cy="56725"/>
            </a:xfrm>
            <a:custGeom>
              <a:avLst/>
              <a:gdLst/>
              <a:ahLst/>
              <a:cxnLst/>
              <a:rect l="l" t="t" r="r" b="b"/>
              <a:pathLst>
                <a:path w="3079" h="2269" extrusionOk="0">
                  <a:moveTo>
                    <a:pt x="1450" y="1"/>
                  </a:moveTo>
                  <a:cubicBezTo>
                    <a:pt x="1436" y="1"/>
                    <a:pt x="1421" y="1"/>
                    <a:pt x="1407" y="1"/>
                  </a:cubicBezTo>
                  <a:cubicBezTo>
                    <a:pt x="0" y="500"/>
                    <a:pt x="363" y="2212"/>
                    <a:pt x="1794" y="2269"/>
                  </a:cubicBezTo>
                  <a:cubicBezTo>
                    <a:pt x="3078" y="1867"/>
                    <a:pt x="3028" y="1"/>
                    <a:pt x="14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184725" y="3890075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8" y="1"/>
                  </a:moveTo>
                  <a:cubicBezTo>
                    <a:pt x="1434" y="1"/>
                    <a:pt x="1420" y="1"/>
                    <a:pt x="1406" y="1"/>
                  </a:cubicBezTo>
                  <a:cubicBezTo>
                    <a:pt x="1" y="500"/>
                    <a:pt x="365" y="2213"/>
                    <a:pt x="1793" y="2269"/>
                  </a:cubicBezTo>
                  <a:cubicBezTo>
                    <a:pt x="3078" y="1867"/>
                    <a:pt x="3028" y="1"/>
                    <a:pt x="1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2797250" y="3803100"/>
              <a:ext cx="76950" cy="56725"/>
            </a:xfrm>
            <a:custGeom>
              <a:avLst/>
              <a:gdLst/>
              <a:ahLst/>
              <a:cxnLst/>
              <a:rect l="l" t="t" r="r" b="b"/>
              <a:pathLst>
                <a:path w="3078" h="2269" extrusionOk="0">
                  <a:moveTo>
                    <a:pt x="1449" y="1"/>
                  </a:moveTo>
                  <a:cubicBezTo>
                    <a:pt x="1435" y="1"/>
                    <a:pt x="1421" y="1"/>
                    <a:pt x="1406" y="1"/>
                  </a:cubicBezTo>
                  <a:cubicBezTo>
                    <a:pt x="1" y="499"/>
                    <a:pt x="364" y="2212"/>
                    <a:pt x="1793" y="2269"/>
                  </a:cubicBezTo>
                  <a:cubicBezTo>
                    <a:pt x="3077" y="1866"/>
                    <a:pt x="3028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2"/>
          <p:cNvSpPr txBox="1">
            <a:spLocks noGrp="1"/>
          </p:cNvSpPr>
          <p:nvPr>
            <p:ph type="title"/>
          </p:nvPr>
        </p:nvSpPr>
        <p:spPr>
          <a:xfrm rot="20748922">
            <a:off x="3681954" y="975141"/>
            <a:ext cx="5352418" cy="24065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C00000"/>
                </a:solidFill>
              </a:rPr>
              <a:t>C</a:t>
            </a:r>
            <a:r>
              <a:rPr lang="en" sz="6600" b="1" dirty="0" err="1">
                <a:solidFill>
                  <a:srgbClr val="C00000"/>
                </a:solidFill>
              </a:rPr>
              <a:t>hào</a:t>
            </a:r>
            <a:r>
              <a:rPr lang="en" sz="6600" b="1" dirty="0">
                <a:solidFill>
                  <a:srgbClr val="C00000"/>
                </a:solidFill>
              </a:rPr>
              <a:t> </a:t>
            </a:r>
            <a:r>
              <a:rPr lang="en" sz="6600" b="1" dirty="0" err="1">
                <a:solidFill>
                  <a:srgbClr val="C00000"/>
                </a:solidFill>
              </a:rPr>
              <a:t>mừng</a:t>
            </a:r>
            <a:r>
              <a:rPr lang="en" sz="6600" b="1" dirty="0">
                <a:solidFill>
                  <a:srgbClr val="C00000"/>
                </a:solidFill>
              </a:rPr>
              <a:t> </a:t>
            </a:r>
            <a:br>
              <a:rPr lang="en" sz="6600" b="1" dirty="0">
                <a:solidFill>
                  <a:srgbClr val="C00000"/>
                </a:solidFill>
              </a:rPr>
            </a:br>
            <a:r>
              <a:rPr lang="en" sz="6600" b="1" dirty="0" err="1">
                <a:solidFill>
                  <a:srgbClr val="0070C0"/>
                </a:solidFill>
              </a:rPr>
              <a:t>các</a:t>
            </a:r>
            <a:r>
              <a:rPr lang="en" sz="6600" b="1" dirty="0">
                <a:solidFill>
                  <a:srgbClr val="0070C0"/>
                </a:solidFill>
              </a:rPr>
              <a:t> con </a:t>
            </a:r>
            <a:r>
              <a:rPr lang="en" sz="6600" b="1" dirty="0" err="1">
                <a:solidFill>
                  <a:srgbClr val="0070C0"/>
                </a:solidFill>
              </a:rPr>
              <a:t>đến</a:t>
            </a:r>
            <a:r>
              <a:rPr lang="en" sz="6600" b="1" dirty="0">
                <a:solidFill>
                  <a:srgbClr val="0070C0"/>
                </a:solidFill>
              </a:rPr>
              <a:t> </a:t>
            </a:r>
            <a:r>
              <a:rPr lang="en" sz="6600" b="1" dirty="0" err="1">
                <a:solidFill>
                  <a:srgbClr val="0070C0"/>
                </a:solidFill>
              </a:rPr>
              <a:t>với</a:t>
            </a:r>
            <a:r>
              <a:rPr lang="en" sz="6600" b="1" dirty="0">
                <a:solidFill>
                  <a:srgbClr val="0070C0"/>
                </a:solidFill>
              </a:rPr>
              <a:t> </a:t>
            </a:r>
            <a:br>
              <a:rPr lang="en" sz="6600" b="1" dirty="0">
                <a:solidFill>
                  <a:srgbClr val="0070C0"/>
                </a:solidFill>
              </a:rPr>
            </a:br>
            <a:r>
              <a:rPr lang="en" sz="6600" b="1" dirty="0" err="1">
                <a:solidFill>
                  <a:schemeClr val="bg1">
                    <a:lumMod val="50000"/>
                  </a:schemeClr>
                </a:solidFill>
              </a:rPr>
              <a:t>tiết</a:t>
            </a:r>
            <a:r>
              <a:rPr lang="en" sz="6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sz="6600" b="1" dirty="0" err="1">
                <a:solidFill>
                  <a:schemeClr val="bg1">
                    <a:lumMod val="50000"/>
                  </a:schemeClr>
                </a:solidFill>
              </a:rPr>
              <a:t>học</a:t>
            </a:r>
            <a:r>
              <a:rPr lang="en" sz="6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" sz="6600" b="1" dirty="0" err="1">
                <a:solidFill>
                  <a:schemeClr val="bg1">
                    <a:lumMod val="50000"/>
                  </a:schemeClr>
                </a:solidFill>
              </a:rPr>
              <a:t>Toán</a:t>
            </a:r>
            <a:endParaRPr sz="6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73" name="Google Shape;1073;p42"/>
          <p:cNvGrpSpPr/>
          <p:nvPr/>
        </p:nvGrpSpPr>
        <p:grpSpPr>
          <a:xfrm>
            <a:off x="999338" y="1717536"/>
            <a:ext cx="3066051" cy="3481995"/>
            <a:chOff x="1399800" y="329900"/>
            <a:chExt cx="1114725" cy="1265950"/>
          </a:xfrm>
        </p:grpSpPr>
        <p:sp>
          <p:nvSpPr>
            <p:cNvPr id="1074" name="Google Shape;1074;p42"/>
            <p:cNvSpPr/>
            <p:nvPr/>
          </p:nvSpPr>
          <p:spPr>
            <a:xfrm>
              <a:off x="1630725" y="1268825"/>
              <a:ext cx="685025" cy="327025"/>
            </a:xfrm>
            <a:custGeom>
              <a:avLst/>
              <a:gdLst/>
              <a:ahLst/>
              <a:cxnLst/>
              <a:rect l="l" t="t" r="r" b="b"/>
              <a:pathLst>
                <a:path w="27401" h="13081" extrusionOk="0">
                  <a:moveTo>
                    <a:pt x="21140" y="0"/>
                  </a:moveTo>
                  <a:lnTo>
                    <a:pt x="5860" y="215"/>
                  </a:lnTo>
                  <a:cubicBezTo>
                    <a:pt x="3304" y="3471"/>
                    <a:pt x="904" y="8741"/>
                    <a:pt x="0" y="13080"/>
                  </a:cubicBezTo>
                  <a:lnTo>
                    <a:pt x="27400" y="12537"/>
                  </a:lnTo>
                  <a:cubicBezTo>
                    <a:pt x="26187" y="8411"/>
                    <a:pt x="24348" y="3164"/>
                    <a:pt x="21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1700825" y="1386100"/>
              <a:ext cx="532825" cy="208375"/>
            </a:xfrm>
            <a:custGeom>
              <a:avLst/>
              <a:gdLst/>
              <a:ahLst/>
              <a:cxnLst/>
              <a:rect l="l" t="t" r="r" b="b"/>
              <a:pathLst>
                <a:path w="21313" h="8335" extrusionOk="0">
                  <a:moveTo>
                    <a:pt x="10292" y="1"/>
                  </a:moveTo>
                  <a:cubicBezTo>
                    <a:pt x="5822" y="1"/>
                    <a:pt x="1761" y="3398"/>
                    <a:pt x="1" y="8334"/>
                  </a:cubicBezTo>
                  <a:lnTo>
                    <a:pt x="21313" y="7862"/>
                  </a:lnTo>
                  <a:cubicBezTo>
                    <a:pt x="19032" y="3223"/>
                    <a:pt x="14825" y="24"/>
                    <a:pt x="10336" y="1"/>
                  </a:cubicBezTo>
                  <a:cubicBezTo>
                    <a:pt x="10322" y="1"/>
                    <a:pt x="10307" y="1"/>
                    <a:pt x="10292" y="1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777225" y="1268825"/>
              <a:ext cx="458950" cy="116650"/>
            </a:xfrm>
            <a:custGeom>
              <a:avLst/>
              <a:gdLst/>
              <a:ahLst/>
              <a:cxnLst/>
              <a:rect l="l" t="t" r="r" b="b"/>
              <a:pathLst>
                <a:path w="18358" h="4666" extrusionOk="0">
                  <a:moveTo>
                    <a:pt x="15280" y="0"/>
                  </a:moveTo>
                  <a:lnTo>
                    <a:pt x="0" y="215"/>
                  </a:lnTo>
                  <a:cubicBezTo>
                    <a:pt x="0" y="215"/>
                    <a:pt x="1383" y="4665"/>
                    <a:pt x="12312" y="4665"/>
                  </a:cubicBezTo>
                  <a:cubicBezTo>
                    <a:pt x="14069" y="4665"/>
                    <a:pt x="16073" y="4550"/>
                    <a:pt x="18358" y="4283"/>
                  </a:cubicBezTo>
                  <a:cubicBezTo>
                    <a:pt x="17499" y="2674"/>
                    <a:pt x="16486" y="1190"/>
                    <a:pt x="15280" y="0"/>
                  </a:cubicBezTo>
                  <a:close/>
                </a:path>
              </a:pathLst>
            </a:custGeom>
            <a:solidFill>
              <a:srgbClr val="BD6E24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1399800" y="329900"/>
              <a:ext cx="1114725" cy="984700"/>
            </a:xfrm>
            <a:custGeom>
              <a:avLst/>
              <a:gdLst/>
              <a:ahLst/>
              <a:cxnLst/>
              <a:rect l="l" t="t" r="r" b="b"/>
              <a:pathLst>
                <a:path w="44589" h="39388" extrusionOk="0">
                  <a:moveTo>
                    <a:pt x="7184" y="8415"/>
                  </a:moveTo>
                  <a:cubicBezTo>
                    <a:pt x="7473" y="8415"/>
                    <a:pt x="7766" y="8469"/>
                    <a:pt x="8035" y="8567"/>
                  </a:cubicBezTo>
                  <a:cubicBezTo>
                    <a:pt x="8703" y="8810"/>
                    <a:pt x="9260" y="9285"/>
                    <a:pt x="9776" y="9775"/>
                  </a:cubicBezTo>
                  <a:cubicBezTo>
                    <a:pt x="10658" y="10613"/>
                    <a:pt x="11469" y="11523"/>
                    <a:pt x="12198" y="12497"/>
                  </a:cubicBezTo>
                  <a:cubicBezTo>
                    <a:pt x="12907" y="12160"/>
                    <a:pt x="13647" y="11880"/>
                    <a:pt x="14379" y="11655"/>
                  </a:cubicBezTo>
                  <a:cubicBezTo>
                    <a:pt x="14474" y="11625"/>
                    <a:pt x="14569" y="11597"/>
                    <a:pt x="14664" y="11569"/>
                  </a:cubicBezTo>
                  <a:cubicBezTo>
                    <a:pt x="14888" y="11502"/>
                    <a:pt x="15114" y="11436"/>
                    <a:pt x="15339" y="11374"/>
                  </a:cubicBezTo>
                  <a:cubicBezTo>
                    <a:pt x="15927" y="11211"/>
                    <a:pt x="16518" y="11063"/>
                    <a:pt x="17116" y="10929"/>
                  </a:cubicBezTo>
                  <a:cubicBezTo>
                    <a:pt x="17337" y="10881"/>
                    <a:pt x="17559" y="10834"/>
                    <a:pt x="17782" y="10789"/>
                  </a:cubicBezTo>
                  <a:cubicBezTo>
                    <a:pt x="19121" y="10518"/>
                    <a:pt x="20476" y="10334"/>
                    <a:pt x="21839" y="10237"/>
                  </a:cubicBezTo>
                  <a:cubicBezTo>
                    <a:pt x="22065" y="10221"/>
                    <a:pt x="22290" y="10208"/>
                    <a:pt x="22516" y="10197"/>
                  </a:cubicBezTo>
                  <a:cubicBezTo>
                    <a:pt x="22944" y="10178"/>
                    <a:pt x="23373" y="10168"/>
                    <a:pt x="23800" y="10168"/>
                  </a:cubicBezTo>
                  <a:cubicBezTo>
                    <a:pt x="24134" y="10168"/>
                    <a:pt x="24468" y="10174"/>
                    <a:pt x="24801" y="10186"/>
                  </a:cubicBezTo>
                  <a:cubicBezTo>
                    <a:pt x="25038" y="10194"/>
                    <a:pt x="25274" y="10206"/>
                    <a:pt x="25510" y="10221"/>
                  </a:cubicBezTo>
                  <a:cubicBezTo>
                    <a:pt x="26812" y="10303"/>
                    <a:pt x="28100" y="10485"/>
                    <a:pt x="29361" y="10776"/>
                  </a:cubicBezTo>
                  <a:cubicBezTo>
                    <a:pt x="29592" y="10830"/>
                    <a:pt x="29824" y="10888"/>
                    <a:pt x="30055" y="10949"/>
                  </a:cubicBezTo>
                  <a:cubicBezTo>
                    <a:pt x="30356" y="11030"/>
                    <a:pt x="30655" y="11117"/>
                    <a:pt x="30954" y="11210"/>
                  </a:cubicBezTo>
                  <a:cubicBezTo>
                    <a:pt x="31582" y="11408"/>
                    <a:pt x="32183" y="11686"/>
                    <a:pt x="32741" y="12039"/>
                  </a:cubicBezTo>
                  <a:cubicBezTo>
                    <a:pt x="33436" y="10890"/>
                    <a:pt x="34367" y="9885"/>
                    <a:pt x="35468" y="9116"/>
                  </a:cubicBezTo>
                  <a:cubicBezTo>
                    <a:pt x="35990" y="8750"/>
                    <a:pt x="36654" y="8444"/>
                    <a:pt x="37266" y="8444"/>
                  </a:cubicBezTo>
                  <a:cubicBezTo>
                    <a:pt x="37588" y="8444"/>
                    <a:pt x="37896" y="8529"/>
                    <a:pt x="38162" y="8735"/>
                  </a:cubicBezTo>
                  <a:cubicBezTo>
                    <a:pt x="38471" y="8975"/>
                    <a:pt x="38647" y="9340"/>
                    <a:pt x="38708" y="9731"/>
                  </a:cubicBezTo>
                  <a:cubicBezTo>
                    <a:pt x="38744" y="9964"/>
                    <a:pt x="38741" y="10201"/>
                    <a:pt x="38698" y="10433"/>
                  </a:cubicBezTo>
                  <a:cubicBezTo>
                    <a:pt x="38681" y="10528"/>
                    <a:pt x="38658" y="10622"/>
                    <a:pt x="38630" y="10715"/>
                  </a:cubicBezTo>
                  <a:cubicBezTo>
                    <a:pt x="38482" y="11218"/>
                    <a:pt x="38198" y="11677"/>
                    <a:pt x="37909" y="12117"/>
                  </a:cubicBezTo>
                  <a:cubicBezTo>
                    <a:pt x="37217" y="13173"/>
                    <a:pt x="36426" y="14217"/>
                    <a:pt x="35457" y="15005"/>
                  </a:cubicBezTo>
                  <a:cubicBezTo>
                    <a:pt x="35735" y="15546"/>
                    <a:pt x="35948" y="16121"/>
                    <a:pt x="36090" y="16713"/>
                  </a:cubicBezTo>
                  <a:cubicBezTo>
                    <a:pt x="36176" y="17073"/>
                    <a:pt x="36243" y="17422"/>
                    <a:pt x="36292" y="17747"/>
                  </a:cubicBezTo>
                  <a:lnTo>
                    <a:pt x="36293" y="17753"/>
                  </a:lnTo>
                  <a:cubicBezTo>
                    <a:pt x="36327" y="17982"/>
                    <a:pt x="36353" y="18211"/>
                    <a:pt x="36370" y="18441"/>
                  </a:cubicBezTo>
                  <a:cubicBezTo>
                    <a:pt x="36446" y="19459"/>
                    <a:pt x="36359" y="20486"/>
                    <a:pt x="36179" y="21499"/>
                  </a:cubicBezTo>
                  <a:cubicBezTo>
                    <a:pt x="36137" y="21728"/>
                    <a:pt x="36091" y="21957"/>
                    <a:pt x="36041" y="22185"/>
                  </a:cubicBezTo>
                  <a:cubicBezTo>
                    <a:pt x="35944" y="22625"/>
                    <a:pt x="35833" y="23064"/>
                    <a:pt x="35712" y="23496"/>
                  </a:cubicBezTo>
                  <a:cubicBezTo>
                    <a:pt x="35546" y="24085"/>
                    <a:pt x="35362" y="24672"/>
                    <a:pt x="35152" y="25249"/>
                  </a:cubicBezTo>
                  <a:cubicBezTo>
                    <a:pt x="35073" y="25463"/>
                    <a:pt x="34992" y="25675"/>
                    <a:pt x="34906" y="25887"/>
                  </a:cubicBezTo>
                  <a:cubicBezTo>
                    <a:pt x="34599" y="26648"/>
                    <a:pt x="34242" y="27387"/>
                    <a:pt x="33819" y="28086"/>
                  </a:cubicBezTo>
                  <a:cubicBezTo>
                    <a:pt x="33701" y="28280"/>
                    <a:pt x="33579" y="28470"/>
                    <a:pt x="33451" y="28658"/>
                  </a:cubicBezTo>
                  <a:cubicBezTo>
                    <a:pt x="33301" y="28879"/>
                    <a:pt x="33142" y="29096"/>
                    <a:pt x="32977" y="29308"/>
                  </a:cubicBezTo>
                  <a:cubicBezTo>
                    <a:pt x="32470" y="29952"/>
                    <a:pt x="31889" y="30538"/>
                    <a:pt x="31251" y="31053"/>
                  </a:cubicBezTo>
                  <a:cubicBezTo>
                    <a:pt x="31073" y="31197"/>
                    <a:pt x="30891" y="31334"/>
                    <a:pt x="30706" y="31467"/>
                  </a:cubicBezTo>
                  <a:cubicBezTo>
                    <a:pt x="29729" y="32165"/>
                    <a:pt x="28644" y="32712"/>
                    <a:pt x="27497" y="33104"/>
                  </a:cubicBezTo>
                  <a:cubicBezTo>
                    <a:pt x="27283" y="33177"/>
                    <a:pt x="27066" y="33245"/>
                    <a:pt x="26849" y="33307"/>
                  </a:cubicBezTo>
                  <a:cubicBezTo>
                    <a:pt x="25603" y="33663"/>
                    <a:pt x="24314" y="33843"/>
                    <a:pt x="23021" y="33843"/>
                  </a:cubicBezTo>
                  <a:cubicBezTo>
                    <a:pt x="22814" y="33843"/>
                    <a:pt x="22607" y="33838"/>
                    <a:pt x="22400" y="33829"/>
                  </a:cubicBezTo>
                  <a:cubicBezTo>
                    <a:pt x="22172" y="33818"/>
                    <a:pt x="21944" y="33803"/>
                    <a:pt x="21716" y="33781"/>
                  </a:cubicBezTo>
                  <a:cubicBezTo>
                    <a:pt x="20753" y="33691"/>
                    <a:pt x="19802" y="33498"/>
                    <a:pt x="18880" y="33202"/>
                  </a:cubicBezTo>
                  <a:cubicBezTo>
                    <a:pt x="18664" y="33132"/>
                    <a:pt x="18449" y="33057"/>
                    <a:pt x="18238" y="32977"/>
                  </a:cubicBezTo>
                  <a:cubicBezTo>
                    <a:pt x="18025" y="32898"/>
                    <a:pt x="17816" y="32813"/>
                    <a:pt x="17609" y="32725"/>
                  </a:cubicBezTo>
                  <a:cubicBezTo>
                    <a:pt x="16652" y="32312"/>
                    <a:pt x="15739" y="31802"/>
                    <a:pt x="14885" y="31204"/>
                  </a:cubicBezTo>
                  <a:cubicBezTo>
                    <a:pt x="14699" y="31075"/>
                    <a:pt x="14517" y="30942"/>
                    <a:pt x="14338" y="30805"/>
                  </a:cubicBezTo>
                  <a:cubicBezTo>
                    <a:pt x="13355" y="30054"/>
                    <a:pt x="12454" y="29202"/>
                    <a:pt x="11652" y="28261"/>
                  </a:cubicBezTo>
                  <a:cubicBezTo>
                    <a:pt x="11505" y="28091"/>
                    <a:pt x="11362" y="27917"/>
                    <a:pt x="11222" y="27741"/>
                  </a:cubicBezTo>
                  <a:cubicBezTo>
                    <a:pt x="10584" y="26940"/>
                    <a:pt x="10013" y="26087"/>
                    <a:pt x="9511" y="25194"/>
                  </a:cubicBezTo>
                  <a:cubicBezTo>
                    <a:pt x="9401" y="24996"/>
                    <a:pt x="9294" y="24798"/>
                    <a:pt x="9190" y="24597"/>
                  </a:cubicBezTo>
                  <a:cubicBezTo>
                    <a:pt x="8844" y="23927"/>
                    <a:pt x="8538" y="23236"/>
                    <a:pt x="8272" y="22530"/>
                  </a:cubicBezTo>
                  <a:cubicBezTo>
                    <a:pt x="8123" y="22133"/>
                    <a:pt x="7987" y="21729"/>
                    <a:pt x="7871" y="21318"/>
                  </a:cubicBezTo>
                  <a:cubicBezTo>
                    <a:pt x="7808" y="21100"/>
                    <a:pt x="7753" y="20879"/>
                    <a:pt x="7704" y="20657"/>
                  </a:cubicBezTo>
                  <a:cubicBezTo>
                    <a:pt x="7481" y="19652"/>
                    <a:pt x="7403" y="18626"/>
                    <a:pt x="7588" y="17631"/>
                  </a:cubicBezTo>
                  <a:cubicBezTo>
                    <a:pt x="7622" y="17449"/>
                    <a:pt x="7664" y="17269"/>
                    <a:pt x="7716" y="17091"/>
                  </a:cubicBezTo>
                  <a:cubicBezTo>
                    <a:pt x="7727" y="17051"/>
                    <a:pt x="7739" y="17012"/>
                    <a:pt x="7751" y="16973"/>
                  </a:cubicBezTo>
                  <a:cubicBezTo>
                    <a:pt x="7908" y="16473"/>
                    <a:pt x="8134" y="15996"/>
                    <a:pt x="8421" y="15558"/>
                  </a:cubicBezTo>
                  <a:cubicBezTo>
                    <a:pt x="7612" y="14842"/>
                    <a:pt x="6976" y="13887"/>
                    <a:pt x="6387" y="12965"/>
                  </a:cubicBezTo>
                  <a:cubicBezTo>
                    <a:pt x="5974" y="12319"/>
                    <a:pt x="5556" y="11654"/>
                    <a:pt x="5403" y="10902"/>
                  </a:cubicBezTo>
                  <a:cubicBezTo>
                    <a:pt x="5320" y="10497"/>
                    <a:pt x="5330" y="10059"/>
                    <a:pt x="5450" y="9664"/>
                  </a:cubicBezTo>
                  <a:cubicBezTo>
                    <a:pt x="5517" y="9440"/>
                    <a:pt x="5625" y="9230"/>
                    <a:pt x="5768" y="9045"/>
                  </a:cubicBezTo>
                  <a:cubicBezTo>
                    <a:pt x="5840" y="8956"/>
                    <a:pt x="5921" y="8874"/>
                    <a:pt x="6009" y="8801"/>
                  </a:cubicBezTo>
                  <a:cubicBezTo>
                    <a:pt x="6338" y="8533"/>
                    <a:pt x="6758" y="8415"/>
                    <a:pt x="7184" y="8415"/>
                  </a:cubicBezTo>
                  <a:close/>
                  <a:moveTo>
                    <a:pt x="22665" y="0"/>
                  </a:moveTo>
                  <a:cubicBezTo>
                    <a:pt x="22164" y="0"/>
                    <a:pt x="21662" y="15"/>
                    <a:pt x="21162" y="44"/>
                  </a:cubicBezTo>
                  <a:cubicBezTo>
                    <a:pt x="20935" y="58"/>
                    <a:pt x="20710" y="73"/>
                    <a:pt x="20483" y="93"/>
                  </a:cubicBezTo>
                  <a:cubicBezTo>
                    <a:pt x="18659" y="246"/>
                    <a:pt x="16858" y="592"/>
                    <a:pt x="15108" y="1125"/>
                  </a:cubicBezTo>
                  <a:cubicBezTo>
                    <a:pt x="14891" y="1191"/>
                    <a:pt x="14675" y="1261"/>
                    <a:pt x="14460" y="1332"/>
                  </a:cubicBezTo>
                  <a:cubicBezTo>
                    <a:pt x="13490" y="1656"/>
                    <a:pt x="12540" y="2040"/>
                    <a:pt x="11616" y="2482"/>
                  </a:cubicBezTo>
                  <a:cubicBezTo>
                    <a:pt x="11193" y="2684"/>
                    <a:pt x="10776" y="2899"/>
                    <a:pt x="10364" y="3125"/>
                  </a:cubicBezTo>
                  <a:cubicBezTo>
                    <a:pt x="10165" y="3235"/>
                    <a:pt x="9969" y="3347"/>
                    <a:pt x="9774" y="3464"/>
                  </a:cubicBezTo>
                  <a:cubicBezTo>
                    <a:pt x="7767" y="4649"/>
                    <a:pt x="5932" y="6138"/>
                    <a:pt x="4430" y="7898"/>
                  </a:cubicBezTo>
                  <a:cubicBezTo>
                    <a:pt x="4283" y="8069"/>
                    <a:pt x="4140" y="8244"/>
                    <a:pt x="4000" y="8421"/>
                  </a:cubicBezTo>
                  <a:cubicBezTo>
                    <a:pt x="3289" y="9313"/>
                    <a:pt x="2669" y="10274"/>
                    <a:pt x="2150" y="11289"/>
                  </a:cubicBezTo>
                  <a:cubicBezTo>
                    <a:pt x="1504" y="12554"/>
                    <a:pt x="1026" y="13892"/>
                    <a:pt x="688" y="15269"/>
                  </a:cubicBezTo>
                  <a:cubicBezTo>
                    <a:pt x="634" y="15489"/>
                    <a:pt x="584" y="15710"/>
                    <a:pt x="537" y="15932"/>
                  </a:cubicBezTo>
                  <a:cubicBezTo>
                    <a:pt x="164" y="17677"/>
                    <a:pt x="6" y="19475"/>
                    <a:pt x="0" y="21260"/>
                  </a:cubicBezTo>
                  <a:cubicBezTo>
                    <a:pt x="0" y="21401"/>
                    <a:pt x="0" y="21542"/>
                    <a:pt x="1" y="21682"/>
                  </a:cubicBezTo>
                  <a:cubicBezTo>
                    <a:pt x="4" y="21909"/>
                    <a:pt x="9" y="22136"/>
                    <a:pt x="18" y="22362"/>
                  </a:cubicBezTo>
                  <a:cubicBezTo>
                    <a:pt x="49" y="23195"/>
                    <a:pt x="129" y="24026"/>
                    <a:pt x="288" y="24845"/>
                  </a:cubicBezTo>
                  <a:cubicBezTo>
                    <a:pt x="546" y="26172"/>
                    <a:pt x="1005" y="27422"/>
                    <a:pt x="1628" y="28588"/>
                  </a:cubicBezTo>
                  <a:cubicBezTo>
                    <a:pt x="1735" y="28787"/>
                    <a:pt x="1845" y="28985"/>
                    <a:pt x="1961" y="29178"/>
                  </a:cubicBezTo>
                  <a:cubicBezTo>
                    <a:pt x="2737" y="30483"/>
                    <a:pt x="3719" y="31674"/>
                    <a:pt x="4845" y="32743"/>
                  </a:cubicBezTo>
                  <a:cubicBezTo>
                    <a:pt x="5010" y="32900"/>
                    <a:pt x="5178" y="33054"/>
                    <a:pt x="5349" y="33204"/>
                  </a:cubicBezTo>
                  <a:cubicBezTo>
                    <a:pt x="6751" y="34445"/>
                    <a:pt x="8350" y="35506"/>
                    <a:pt x="10038" y="36370"/>
                  </a:cubicBezTo>
                  <a:cubicBezTo>
                    <a:pt x="10245" y="36476"/>
                    <a:pt x="10453" y="36579"/>
                    <a:pt x="10662" y="36679"/>
                  </a:cubicBezTo>
                  <a:cubicBezTo>
                    <a:pt x="11490" y="37074"/>
                    <a:pt x="12339" y="37423"/>
                    <a:pt x="13204" y="37728"/>
                  </a:cubicBezTo>
                  <a:cubicBezTo>
                    <a:pt x="14045" y="38022"/>
                    <a:pt x="14898" y="38280"/>
                    <a:pt x="15764" y="38499"/>
                  </a:cubicBezTo>
                  <a:cubicBezTo>
                    <a:pt x="15984" y="38556"/>
                    <a:pt x="16204" y="38608"/>
                    <a:pt x="16426" y="38659"/>
                  </a:cubicBezTo>
                  <a:cubicBezTo>
                    <a:pt x="18313" y="39093"/>
                    <a:pt x="20243" y="39341"/>
                    <a:pt x="22174" y="39381"/>
                  </a:cubicBezTo>
                  <a:cubicBezTo>
                    <a:pt x="22362" y="39385"/>
                    <a:pt x="22550" y="39387"/>
                    <a:pt x="22737" y="39387"/>
                  </a:cubicBezTo>
                  <a:cubicBezTo>
                    <a:pt x="22776" y="39387"/>
                    <a:pt x="22815" y="39387"/>
                    <a:pt x="22854" y="39387"/>
                  </a:cubicBezTo>
                  <a:cubicBezTo>
                    <a:pt x="24694" y="39378"/>
                    <a:pt x="26531" y="39177"/>
                    <a:pt x="28326" y="38763"/>
                  </a:cubicBezTo>
                  <a:cubicBezTo>
                    <a:pt x="28420" y="38741"/>
                    <a:pt x="28513" y="38720"/>
                    <a:pt x="28606" y="38696"/>
                  </a:cubicBezTo>
                  <a:cubicBezTo>
                    <a:pt x="28733" y="38666"/>
                    <a:pt x="28860" y="38634"/>
                    <a:pt x="28986" y="38601"/>
                  </a:cubicBezTo>
                  <a:cubicBezTo>
                    <a:pt x="30710" y="38149"/>
                    <a:pt x="32376" y="37497"/>
                    <a:pt x="33947" y="36657"/>
                  </a:cubicBezTo>
                  <a:cubicBezTo>
                    <a:pt x="34147" y="36550"/>
                    <a:pt x="34345" y="36439"/>
                    <a:pt x="34541" y="36327"/>
                  </a:cubicBezTo>
                  <a:cubicBezTo>
                    <a:pt x="36332" y="35297"/>
                    <a:pt x="37975" y="34018"/>
                    <a:pt x="39384" y="32519"/>
                  </a:cubicBezTo>
                  <a:cubicBezTo>
                    <a:pt x="39540" y="32354"/>
                    <a:pt x="39694" y="32186"/>
                    <a:pt x="39843" y="32014"/>
                  </a:cubicBezTo>
                  <a:cubicBezTo>
                    <a:pt x="40364" y="31423"/>
                    <a:pt x="40846" y="30799"/>
                    <a:pt x="41289" y="30147"/>
                  </a:cubicBezTo>
                  <a:cubicBezTo>
                    <a:pt x="41701" y="29537"/>
                    <a:pt x="42077" y="28901"/>
                    <a:pt x="42412" y="28244"/>
                  </a:cubicBezTo>
                  <a:cubicBezTo>
                    <a:pt x="42515" y="28042"/>
                    <a:pt x="42614" y="27837"/>
                    <a:pt x="42710" y="27632"/>
                  </a:cubicBezTo>
                  <a:cubicBezTo>
                    <a:pt x="43572" y="25779"/>
                    <a:pt x="44126" y="23785"/>
                    <a:pt x="44370" y="21751"/>
                  </a:cubicBezTo>
                  <a:cubicBezTo>
                    <a:pt x="44397" y="21524"/>
                    <a:pt x="44421" y="21296"/>
                    <a:pt x="44441" y="21068"/>
                  </a:cubicBezTo>
                  <a:cubicBezTo>
                    <a:pt x="44589" y="19336"/>
                    <a:pt x="44511" y="17593"/>
                    <a:pt x="44211" y="15882"/>
                  </a:cubicBezTo>
                  <a:cubicBezTo>
                    <a:pt x="44171" y="15657"/>
                    <a:pt x="44127" y="15433"/>
                    <a:pt x="44079" y="15211"/>
                  </a:cubicBezTo>
                  <a:cubicBezTo>
                    <a:pt x="43676" y="13321"/>
                    <a:pt x="42993" y="11495"/>
                    <a:pt x="42024" y="9817"/>
                  </a:cubicBezTo>
                  <a:cubicBezTo>
                    <a:pt x="41712" y="9354"/>
                    <a:pt x="41397" y="8914"/>
                    <a:pt x="41081" y="8496"/>
                  </a:cubicBezTo>
                  <a:cubicBezTo>
                    <a:pt x="40943" y="8312"/>
                    <a:pt x="40804" y="8133"/>
                    <a:pt x="40664" y="7958"/>
                  </a:cubicBezTo>
                  <a:cubicBezTo>
                    <a:pt x="39018" y="5892"/>
                    <a:pt x="37279" y="4374"/>
                    <a:pt x="35207" y="3196"/>
                  </a:cubicBezTo>
                  <a:cubicBezTo>
                    <a:pt x="35011" y="3084"/>
                    <a:pt x="34811" y="2976"/>
                    <a:pt x="34609" y="2871"/>
                  </a:cubicBezTo>
                  <a:cubicBezTo>
                    <a:pt x="33097" y="2083"/>
                    <a:pt x="31407" y="1455"/>
                    <a:pt x="29453" y="918"/>
                  </a:cubicBezTo>
                  <a:cubicBezTo>
                    <a:pt x="29403" y="904"/>
                    <a:pt x="29355" y="891"/>
                    <a:pt x="29306" y="878"/>
                  </a:cubicBezTo>
                  <a:cubicBezTo>
                    <a:pt x="29133" y="831"/>
                    <a:pt x="28961" y="786"/>
                    <a:pt x="28787" y="743"/>
                  </a:cubicBezTo>
                  <a:cubicBezTo>
                    <a:pt x="26786" y="246"/>
                    <a:pt x="24726" y="0"/>
                    <a:pt x="22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1532775" y="540275"/>
              <a:ext cx="835600" cy="635700"/>
            </a:xfrm>
            <a:custGeom>
              <a:avLst/>
              <a:gdLst/>
              <a:ahLst/>
              <a:cxnLst/>
              <a:rect l="l" t="t" r="r" b="b"/>
              <a:pathLst>
                <a:path w="33424" h="25428" extrusionOk="0">
                  <a:moveTo>
                    <a:pt x="1865" y="0"/>
                  </a:moveTo>
                  <a:cubicBezTo>
                    <a:pt x="1439" y="0"/>
                    <a:pt x="1019" y="118"/>
                    <a:pt x="690" y="386"/>
                  </a:cubicBezTo>
                  <a:cubicBezTo>
                    <a:pt x="602" y="459"/>
                    <a:pt x="521" y="541"/>
                    <a:pt x="449" y="630"/>
                  </a:cubicBezTo>
                  <a:cubicBezTo>
                    <a:pt x="306" y="815"/>
                    <a:pt x="198" y="1025"/>
                    <a:pt x="131" y="1249"/>
                  </a:cubicBezTo>
                  <a:cubicBezTo>
                    <a:pt x="11" y="1644"/>
                    <a:pt x="1" y="2082"/>
                    <a:pt x="84" y="2487"/>
                  </a:cubicBezTo>
                  <a:cubicBezTo>
                    <a:pt x="237" y="3239"/>
                    <a:pt x="655" y="3904"/>
                    <a:pt x="1068" y="4550"/>
                  </a:cubicBezTo>
                  <a:cubicBezTo>
                    <a:pt x="1657" y="5472"/>
                    <a:pt x="2293" y="6427"/>
                    <a:pt x="3102" y="7143"/>
                  </a:cubicBezTo>
                  <a:cubicBezTo>
                    <a:pt x="2815" y="7581"/>
                    <a:pt x="2589" y="8058"/>
                    <a:pt x="2432" y="8558"/>
                  </a:cubicBezTo>
                  <a:cubicBezTo>
                    <a:pt x="2420" y="8597"/>
                    <a:pt x="2408" y="8636"/>
                    <a:pt x="2397" y="8676"/>
                  </a:cubicBezTo>
                  <a:cubicBezTo>
                    <a:pt x="2345" y="8854"/>
                    <a:pt x="2303" y="9034"/>
                    <a:pt x="2269" y="9216"/>
                  </a:cubicBezTo>
                  <a:cubicBezTo>
                    <a:pt x="2084" y="10211"/>
                    <a:pt x="2162" y="11237"/>
                    <a:pt x="2385" y="12242"/>
                  </a:cubicBezTo>
                  <a:cubicBezTo>
                    <a:pt x="2434" y="12464"/>
                    <a:pt x="2489" y="12685"/>
                    <a:pt x="2552" y="12903"/>
                  </a:cubicBezTo>
                  <a:cubicBezTo>
                    <a:pt x="2668" y="13314"/>
                    <a:pt x="2804" y="13718"/>
                    <a:pt x="2953" y="14115"/>
                  </a:cubicBezTo>
                  <a:cubicBezTo>
                    <a:pt x="3219" y="14821"/>
                    <a:pt x="3525" y="15512"/>
                    <a:pt x="3871" y="16182"/>
                  </a:cubicBezTo>
                  <a:cubicBezTo>
                    <a:pt x="3975" y="16383"/>
                    <a:pt x="4082" y="16581"/>
                    <a:pt x="4192" y="16779"/>
                  </a:cubicBezTo>
                  <a:cubicBezTo>
                    <a:pt x="4694" y="17672"/>
                    <a:pt x="5265" y="18525"/>
                    <a:pt x="5903" y="19326"/>
                  </a:cubicBezTo>
                  <a:cubicBezTo>
                    <a:pt x="6043" y="19502"/>
                    <a:pt x="6186" y="19676"/>
                    <a:pt x="6333" y="19846"/>
                  </a:cubicBezTo>
                  <a:cubicBezTo>
                    <a:pt x="7135" y="20787"/>
                    <a:pt x="8036" y="21639"/>
                    <a:pt x="9019" y="22390"/>
                  </a:cubicBezTo>
                  <a:cubicBezTo>
                    <a:pt x="9198" y="22527"/>
                    <a:pt x="9380" y="22660"/>
                    <a:pt x="9566" y="22789"/>
                  </a:cubicBezTo>
                  <a:cubicBezTo>
                    <a:pt x="10420" y="23387"/>
                    <a:pt x="11333" y="23897"/>
                    <a:pt x="12290" y="24310"/>
                  </a:cubicBezTo>
                  <a:cubicBezTo>
                    <a:pt x="12497" y="24398"/>
                    <a:pt x="12706" y="24483"/>
                    <a:pt x="12919" y="24562"/>
                  </a:cubicBezTo>
                  <a:cubicBezTo>
                    <a:pt x="13130" y="24642"/>
                    <a:pt x="13345" y="24717"/>
                    <a:pt x="13561" y="24787"/>
                  </a:cubicBezTo>
                  <a:cubicBezTo>
                    <a:pt x="14483" y="25083"/>
                    <a:pt x="15434" y="25276"/>
                    <a:pt x="16397" y="25366"/>
                  </a:cubicBezTo>
                  <a:cubicBezTo>
                    <a:pt x="16625" y="25388"/>
                    <a:pt x="16853" y="25403"/>
                    <a:pt x="17081" y="25414"/>
                  </a:cubicBezTo>
                  <a:cubicBezTo>
                    <a:pt x="17288" y="25423"/>
                    <a:pt x="17495" y="25428"/>
                    <a:pt x="17702" y="25428"/>
                  </a:cubicBezTo>
                  <a:cubicBezTo>
                    <a:pt x="18995" y="25428"/>
                    <a:pt x="20284" y="25248"/>
                    <a:pt x="21530" y="24892"/>
                  </a:cubicBezTo>
                  <a:cubicBezTo>
                    <a:pt x="21747" y="24830"/>
                    <a:pt x="21964" y="24762"/>
                    <a:pt x="22178" y="24689"/>
                  </a:cubicBezTo>
                  <a:cubicBezTo>
                    <a:pt x="23325" y="24297"/>
                    <a:pt x="24410" y="23750"/>
                    <a:pt x="25387" y="23052"/>
                  </a:cubicBezTo>
                  <a:cubicBezTo>
                    <a:pt x="25572" y="22919"/>
                    <a:pt x="25754" y="22782"/>
                    <a:pt x="25932" y="22638"/>
                  </a:cubicBezTo>
                  <a:cubicBezTo>
                    <a:pt x="26570" y="22123"/>
                    <a:pt x="27151" y="21537"/>
                    <a:pt x="27658" y="20893"/>
                  </a:cubicBezTo>
                  <a:cubicBezTo>
                    <a:pt x="27823" y="20681"/>
                    <a:pt x="27982" y="20464"/>
                    <a:pt x="28132" y="20243"/>
                  </a:cubicBezTo>
                  <a:cubicBezTo>
                    <a:pt x="28260" y="20055"/>
                    <a:pt x="28382" y="19865"/>
                    <a:pt x="28500" y="19671"/>
                  </a:cubicBezTo>
                  <a:cubicBezTo>
                    <a:pt x="28923" y="18972"/>
                    <a:pt x="29280" y="18233"/>
                    <a:pt x="29587" y="17472"/>
                  </a:cubicBezTo>
                  <a:cubicBezTo>
                    <a:pt x="29673" y="17260"/>
                    <a:pt x="29754" y="17048"/>
                    <a:pt x="29833" y="16834"/>
                  </a:cubicBezTo>
                  <a:cubicBezTo>
                    <a:pt x="30043" y="16257"/>
                    <a:pt x="30227" y="15670"/>
                    <a:pt x="30393" y="15081"/>
                  </a:cubicBezTo>
                  <a:cubicBezTo>
                    <a:pt x="30514" y="14649"/>
                    <a:pt x="30625" y="14210"/>
                    <a:pt x="30722" y="13770"/>
                  </a:cubicBezTo>
                  <a:cubicBezTo>
                    <a:pt x="30772" y="13542"/>
                    <a:pt x="30818" y="13313"/>
                    <a:pt x="30859" y="13084"/>
                  </a:cubicBezTo>
                  <a:cubicBezTo>
                    <a:pt x="31040" y="12071"/>
                    <a:pt x="31126" y="11044"/>
                    <a:pt x="31049" y="10026"/>
                  </a:cubicBezTo>
                  <a:cubicBezTo>
                    <a:pt x="31033" y="9796"/>
                    <a:pt x="31007" y="9567"/>
                    <a:pt x="30973" y="9338"/>
                  </a:cubicBezTo>
                  <a:lnTo>
                    <a:pt x="30972" y="9332"/>
                  </a:lnTo>
                  <a:cubicBezTo>
                    <a:pt x="30923" y="9007"/>
                    <a:pt x="30856" y="8658"/>
                    <a:pt x="30770" y="8298"/>
                  </a:cubicBezTo>
                  <a:cubicBezTo>
                    <a:pt x="30628" y="7706"/>
                    <a:pt x="30415" y="7131"/>
                    <a:pt x="30137" y="6590"/>
                  </a:cubicBezTo>
                  <a:cubicBezTo>
                    <a:pt x="31107" y="5802"/>
                    <a:pt x="31897" y="4758"/>
                    <a:pt x="32589" y="3702"/>
                  </a:cubicBezTo>
                  <a:cubicBezTo>
                    <a:pt x="32878" y="3262"/>
                    <a:pt x="33162" y="2803"/>
                    <a:pt x="33311" y="2300"/>
                  </a:cubicBezTo>
                  <a:cubicBezTo>
                    <a:pt x="33338" y="2207"/>
                    <a:pt x="33361" y="2113"/>
                    <a:pt x="33378" y="2018"/>
                  </a:cubicBezTo>
                  <a:cubicBezTo>
                    <a:pt x="33420" y="1786"/>
                    <a:pt x="33424" y="1549"/>
                    <a:pt x="33389" y="1316"/>
                  </a:cubicBezTo>
                  <a:cubicBezTo>
                    <a:pt x="33328" y="925"/>
                    <a:pt x="33152" y="560"/>
                    <a:pt x="32843" y="320"/>
                  </a:cubicBezTo>
                  <a:cubicBezTo>
                    <a:pt x="32577" y="114"/>
                    <a:pt x="32269" y="29"/>
                    <a:pt x="31947" y="29"/>
                  </a:cubicBezTo>
                  <a:cubicBezTo>
                    <a:pt x="31335" y="29"/>
                    <a:pt x="30671" y="335"/>
                    <a:pt x="30149" y="701"/>
                  </a:cubicBezTo>
                  <a:cubicBezTo>
                    <a:pt x="29048" y="1470"/>
                    <a:pt x="28117" y="2475"/>
                    <a:pt x="27422" y="3624"/>
                  </a:cubicBezTo>
                  <a:cubicBezTo>
                    <a:pt x="26864" y="3271"/>
                    <a:pt x="26263" y="2993"/>
                    <a:pt x="25635" y="2795"/>
                  </a:cubicBezTo>
                  <a:cubicBezTo>
                    <a:pt x="25336" y="2702"/>
                    <a:pt x="25037" y="2615"/>
                    <a:pt x="24736" y="2534"/>
                  </a:cubicBezTo>
                  <a:cubicBezTo>
                    <a:pt x="24505" y="2473"/>
                    <a:pt x="24273" y="2415"/>
                    <a:pt x="24042" y="2361"/>
                  </a:cubicBezTo>
                  <a:cubicBezTo>
                    <a:pt x="22781" y="2070"/>
                    <a:pt x="21493" y="1888"/>
                    <a:pt x="20191" y="1806"/>
                  </a:cubicBezTo>
                  <a:cubicBezTo>
                    <a:pt x="19955" y="1791"/>
                    <a:pt x="19719" y="1779"/>
                    <a:pt x="19482" y="1771"/>
                  </a:cubicBezTo>
                  <a:cubicBezTo>
                    <a:pt x="19149" y="1759"/>
                    <a:pt x="18815" y="1753"/>
                    <a:pt x="18481" y="1753"/>
                  </a:cubicBezTo>
                  <a:cubicBezTo>
                    <a:pt x="18054" y="1753"/>
                    <a:pt x="17625" y="1763"/>
                    <a:pt x="17197" y="1782"/>
                  </a:cubicBezTo>
                  <a:cubicBezTo>
                    <a:pt x="16971" y="1793"/>
                    <a:pt x="16746" y="1806"/>
                    <a:pt x="16520" y="1822"/>
                  </a:cubicBezTo>
                  <a:cubicBezTo>
                    <a:pt x="15157" y="1919"/>
                    <a:pt x="13802" y="2103"/>
                    <a:pt x="12463" y="2374"/>
                  </a:cubicBezTo>
                  <a:cubicBezTo>
                    <a:pt x="12240" y="2419"/>
                    <a:pt x="12018" y="2466"/>
                    <a:pt x="11797" y="2514"/>
                  </a:cubicBezTo>
                  <a:cubicBezTo>
                    <a:pt x="11199" y="2648"/>
                    <a:pt x="10608" y="2796"/>
                    <a:pt x="10020" y="2959"/>
                  </a:cubicBezTo>
                  <a:cubicBezTo>
                    <a:pt x="9795" y="3021"/>
                    <a:pt x="9569" y="3087"/>
                    <a:pt x="9345" y="3154"/>
                  </a:cubicBezTo>
                  <a:cubicBezTo>
                    <a:pt x="9250" y="3182"/>
                    <a:pt x="9155" y="3210"/>
                    <a:pt x="9060" y="3240"/>
                  </a:cubicBezTo>
                  <a:cubicBezTo>
                    <a:pt x="8328" y="3465"/>
                    <a:pt x="7588" y="3745"/>
                    <a:pt x="6879" y="4082"/>
                  </a:cubicBezTo>
                  <a:cubicBezTo>
                    <a:pt x="6150" y="3108"/>
                    <a:pt x="5339" y="2198"/>
                    <a:pt x="4457" y="1360"/>
                  </a:cubicBezTo>
                  <a:cubicBezTo>
                    <a:pt x="3941" y="870"/>
                    <a:pt x="3384" y="395"/>
                    <a:pt x="2716" y="152"/>
                  </a:cubicBezTo>
                  <a:cubicBezTo>
                    <a:pt x="2447" y="54"/>
                    <a:pt x="2154" y="0"/>
                    <a:pt x="1865" y="0"/>
                  </a:cubicBezTo>
                  <a:close/>
                </a:path>
              </a:pathLst>
            </a:custGeom>
            <a:solidFill>
              <a:srgbClr val="C45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1531050" y="540275"/>
              <a:ext cx="839000" cy="635675"/>
            </a:xfrm>
            <a:custGeom>
              <a:avLst/>
              <a:gdLst/>
              <a:ahLst/>
              <a:cxnLst/>
              <a:rect l="l" t="t" r="r" b="b"/>
              <a:pathLst>
                <a:path w="33560" h="25427" extrusionOk="0">
                  <a:moveTo>
                    <a:pt x="1936" y="0"/>
                  </a:moveTo>
                  <a:cubicBezTo>
                    <a:pt x="1509" y="0"/>
                    <a:pt x="1090" y="118"/>
                    <a:pt x="762" y="386"/>
                  </a:cubicBezTo>
                  <a:cubicBezTo>
                    <a:pt x="167" y="871"/>
                    <a:pt x="1" y="1737"/>
                    <a:pt x="154" y="2487"/>
                  </a:cubicBezTo>
                  <a:cubicBezTo>
                    <a:pt x="308" y="3237"/>
                    <a:pt x="727" y="3904"/>
                    <a:pt x="1138" y="4550"/>
                  </a:cubicBezTo>
                  <a:cubicBezTo>
                    <a:pt x="1727" y="5472"/>
                    <a:pt x="2365" y="6427"/>
                    <a:pt x="3172" y="7143"/>
                  </a:cubicBezTo>
                  <a:cubicBezTo>
                    <a:pt x="2862" y="7616"/>
                    <a:pt x="2625" y="8133"/>
                    <a:pt x="2467" y="8676"/>
                  </a:cubicBezTo>
                  <a:cubicBezTo>
                    <a:pt x="1951" y="10457"/>
                    <a:pt x="2372" y="12378"/>
                    <a:pt x="3023" y="14115"/>
                  </a:cubicBezTo>
                  <a:cubicBezTo>
                    <a:pt x="4848" y="18974"/>
                    <a:pt x="8692" y="23195"/>
                    <a:pt x="13632" y="24787"/>
                  </a:cubicBezTo>
                  <a:cubicBezTo>
                    <a:pt x="14963" y="25215"/>
                    <a:pt x="16368" y="25427"/>
                    <a:pt x="17772" y="25427"/>
                  </a:cubicBezTo>
                  <a:cubicBezTo>
                    <a:pt x="21580" y="25427"/>
                    <a:pt x="25388" y="23874"/>
                    <a:pt x="27728" y="20893"/>
                  </a:cubicBezTo>
                  <a:cubicBezTo>
                    <a:pt x="29059" y="19198"/>
                    <a:pt x="29881" y="17156"/>
                    <a:pt x="30462" y="15081"/>
                  </a:cubicBezTo>
                  <a:cubicBezTo>
                    <a:pt x="30986" y="13212"/>
                    <a:pt x="31331" y="11251"/>
                    <a:pt x="31042" y="9332"/>
                  </a:cubicBezTo>
                  <a:cubicBezTo>
                    <a:pt x="30993" y="9007"/>
                    <a:pt x="30926" y="8657"/>
                    <a:pt x="30839" y="8298"/>
                  </a:cubicBezTo>
                  <a:cubicBezTo>
                    <a:pt x="30698" y="7706"/>
                    <a:pt x="30485" y="7131"/>
                    <a:pt x="30206" y="6590"/>
                  </a:cubicBezTo>
                  <a:cubicBezTo>
                    <a:pt x="31176" y="5802"/>
                    <a:pt x="31966" y="4758"/>
                    <a:pt x="32659" y="3702"/>
                  </a:cubicBezTo>
                  <a:cubicBezTo>
                    <a:pt x="33001" y="3181"/>
                    <a:pt x="33336" y="2633"/>
                    <a:pt x="33447" y="2018"/>
                  </a:cubicBezTo>
                  <a:cubicBezTo>
                    <a:pt x="33560" y="1404"/>
                    <a:pt x="33404" y="703"/>
                    <a:pt x="32910" y="320"/>
                  </a:cubicBezTo>
                  <a:cubicBezTo>
                    <a:pt x="32645" y="114"/>
                    <a:pt x="32338" y="29"/>
                    <a:pt x="32015" y="29"/>
                  </a:cubicBezTo>
                  <a:cubicBezTo>
                    <a:pt x="31404" y="29"/>
                    <a:pt x="30740" y="335"/>
                    <a:pt x="30218" y="701"/>
                  </a:cubicBezTo>
                  <a:cubicBezTo>
                    <a:pt x="29117" y="1470"/>
                    <a:pt x="28186" y="2475"/>
                    <a:pt x="27492" y="3624"/>
                  </a:cubicBezTo>
                  <a:cubicBezTo>
                    <a:pt x="26935" y="3271"/>
                    <a:pt x="26334" y="2993"/>
                    <a:pt x="25705" y="2795"/>
                  </a:cubicBezTo>
                  <a:cubicBezTo>
                    <a:pt x="23412" y="2074"/>
                    <a:pt x="20999" y="1752"/>
                    <a:pt x="18567" y="1752"/>
                  </a:cubicBezTo>
                  <a:cubicBezTo>
                    <a:pt x="15381" y="1752"/>
                    <a:pt x="12161" y="2305"/>
                    <a:pt x="9131" y="3241"/>
                  </a:cubicBezTo>
                  <a:cubicBezTo>
                    <a:pt x="8399" y="3466"/>
                    <a:pt x="7660" y="3745"/>
                    <a:pt x="6950" y="4082"/>
                  </a:cubicBezTo>
                  <a:cubicBezTo>
                    <a:pt x="6220" y="3108"/>
                    <a:pt x="5410" y="2198"/>
                    <a:pt x="4528" y="1360"/>
                  </a:cubicBezTo>
                  <a:cubicBezTo>
                    <a:pt x="4012" y="870"/>
                    <a:pt x="3455" y="397"/>
                    <a:pt x="2787" y="152"/>
                  </a:cubicBezTo>
                  <a:cubicBezTo>
                    <a:pt x="2517" y="54"/>
                    <a:pt x="2225" y="0"/>
                    <a:pt x="1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1399825" y="846325"/>
              <a:ext cx="196775" cy="42625"/>
            </a:xfrm>
            <a:custGeom>
              <a:avLst/>
              <a:gdLst/>
              <a:ahLst/>
              <a:cxnLst/>
              <a:rect l="l" t="t" r="r" b="b"/>
              <a:pathLst>
                <a:path w="7871" h="1705" extrusionOk="0">
                  <a:moveTo>
                    <a:pt x="7704" y="0"/>
                  </a:moveTo>
                  <a:cubicBezTo>
                    <a:pt x="5129" y="289"/>
                    <a:pt x="2561" y="630"/>
                    <a:pt x="0" y="1024"/>
                  </a:cubicBezTo>
                  <a:cubicBezTo>
                    <a:pt x="3" y="1251"/>
                    <a:pt x="8" y="1478"/>
                    <a:pt x="17" y="1704"/>
                  </a:cubicBezTo>
                  <a:cubicBezTo>
                    <a:pt x="2627" y="1300"/>
                    <a:pt x="5245" y="954"/>
                    <a:pt x="7871" y="661"/>
                  </a:cubicBezTo>
                  <a:cubicBezTo>
                    <a:pt x="7808" y="443"/>
                    <a:pt x="7752" y="222"/>
                    <a:pt x="7704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1440475" y="944825"/>
              <a:ext cx="197150" cy="114525"/>
            </a:xfrm>
            <a:custGeom>
              <a:avLst/>
              <a:gdLst/>
              <a:ahLst/>
              <a:cxnLst/>
              <a:rect l="l" t="t" r="r" b="b"/>
              <a:pathLst>
                <a:path w="7886" h="4581" extrusionOk="0">
                  <a:moveTo>
                    <a:pt x="7565" y="0"/>
                  </a:moveTo>
                  <a:lnTo>
                    <a:pt x="1" y="3989"/>
                  </a:lnTo>
                  <a:cubicBezTo>
                    <a:pt x="108" y="4189"/>
                    <a:pt x="218" y="4386"/>
                    <a:pt x="334" y="4580"/>
                  </a:cubicBezTo>
                  <a:lnTo>
                    <a:pt x="7885" y="598"/>
                  </a:lnTo>
                  <a:cubicBezTo>
                    <a:pt x="7775" y="401"/>
                    <a:pt x="7668" y="201"/>
                    <a:pt x="7565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1520925" y="1023450"/>
              <a:ext cx="170225" cy="136575"/>
            </a:xfrm>
            <a:custGeom>
              <a:avLst/>
              <a:gdLst/>
              <a:ahLst/>
              <a:cxnLst/>
              <a:rect l="l" t="t" r="r" b="b"/>
              <a:pathLst>
                <a:path w="6809" h="5463" extrusionOk="0">
                  <a:moveTo>
                    <a:pt x="6378" y="0"/>
                  </a:moveTo>
                  <a:lnTo>
                    <a:pt x="0" y="5001"/>
                  </a:lnTo>
                  <a:cubicBezTo>
                    <a:pt x="165" y="5157"/>
                    <a:pt x="333" y="5311"/>
                    <a:pt x="504" y="5462"/>
                  </a:cubicBezTo>
                  <a:lnTo>
                    <a:pt x="6808" y="519"/>
                  </a:lnTo>
                  <a:cubicBezTo>
                    <a:pt x="6661" y="349"/>
                    <a:pt x="6518" y="176"/>
                    <a:pt x="6378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1650750" y="1100025"/>
              <a:ext cx="121175" cy="146825"/>
            </a:xfrm>
            <a:custGeom>
              <a:avLst/>
              <a:gdLst/>
              <a:ahLst/>
              <a:cxnLst/>
              <a:rect l="l" t="t" r="r" b="b"/>
              <a:pathLst>
                <a:path w="4847" h="5873" extrusionOk="0">
                  <a:moveTo>
                    <a:pt x="4301" y="1"/>
                  </a:moveTo>
                  <a:cubicBezTo>
                    <a:pt x="2929" y="1905"/>
                    <a:pt x="1496" y="3759"/>
                    <a:pt x="0" y="5564"/>
                  </a:cubicBezTo>
                  <a:cubicBezTo>
                    <a:pt x="207" y="5670"/>
                    <a:pt x="415" y="5773"/>
                    <a:pt x="624" y="5873"/>
                  </a:cubicBezTo>
                  <a:cubicBezTo>
                    <a:pt x="2092" y="4094"/>
                    <a:pt x="3500" y="2270"/>
                    <a:pt x="4847" y="399"/>
                  </a:cubicBezTo>
                  <a:cubicBezTo>
                    <a:pt x="4663" y="270"/>
                    <a:pt x="4481" y="137"/>
                    <a:pt x="4301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1793875" y="1148000"/>
              <a:ext cx="61875" cy="148350"/>
            </a:xfrm>
            <a:custGeom>
              <a:avLst/>
              <a:gdLst/>
              <a:ahLst/>
              <a:cxnLst/>
              <a:rect l="l" t="t" r="r" b="b"/>
              <a:pathLst>
                <a:path w="2475" h="5934" extrusionOk="0">
                  <a:moveTo>
                    <a:pt x="1846" y="1"/>
                  </a:moveTo>
                  <a:cubicBezTo>
                    <a:pt x="1131" y="1893"/>
                    <a:pt x="516" y="3819"/>
                    <a:pt x="0" y="5774"/>
                  </a:cubicBezTo>
                  <a:cubicBezTo>
                    <a:pt x="221" y="5830"/>
                    <a:pt x="441" y="5883"/>
                    <a:pt x="661" y="5934"/>
                  </a:cubicBezTo>
                  <a:cubicBezTo>
                    <a:pt x="1169" y="4011"/>
                    <a:pt x="1774" y="2115"/>
                    <a:pt x="2475" y="253"/>
                  </a:cubicBezTo>
                  <a:cubicBezTo>
                    <a:pt x="2263" y="175"/>
                    <a:pt x="2054" y="90"/>
                    <a:pt x="1846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1942700" y="1174425"/>
              <a:ext cx="28425" cy="140125"/>
            </a:xfrm>
            <a:custGeom>
              <a:avLst/>
              <a:gdLst/>
              <a:ahLst/>
              <a:cxnLst/>
              <a:rect l="l" t="t" r="r" b="b"/>
              <a:pathLst>
                <a:path w="1137" h="5605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1864"/>
                    <a:pt x="329" y="3731"/>
                    <a:pt x="458" y="5599"/>
                  </a:cubicBezTo>
                  <a:cubicBezTo>
                    <a:pt x="630" y="5603"/>
                    <a:pt x="803" y="5604"/>
                    <a:pt x="976" y="5604"/>
                  </a:cubicBezTo>
                  <a:cubicBezTo>
                    <a:pt x="1030" y="5604"/>
                    <a:pt x="1083" y="5604"/>
                    <a:pt x="1137" y="5604"/>
                  </a:cubicBezTo>
                  <a:cubicBezTo>
                    <a:pt x="1009" y="3751"/>
                    <a:pt x="857" y="1897"/>
                    <a:pt x="684" y="48"/>
                  </a:cubicBezTo>
                  <a:cubicBezTo>
                    <a:pt x="456" y="37"/>
                    <a:pt x="228" y="22"/>
                    <a:pt x="0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2071025" y="1157500"/>
              <a:ext cx="53450" cy="141475"/>
            </a:xfrm>
            <a:custGeom>
              <a:avLst/>
              <a:gdLst/>
              <a:ahLst/>
              <a:cxnLst/>
              <a:rect l="l" t="t" r="r" b="b"/>
              <a:pathLst>
                <a:path w="2138" h="5659" extrusionOk="0">
                  <a:moveTo>
                    <a:pt x="648" y="0"/>
                  </a:moveTo>
                  <a:cubicBezTo>
                    <a:pt x="434" y="74"/>
                    <a:pt x="217" y="141"/>
                    <a:pt x="0" y="203"/>
                  </a:cubicBezTo>
                  <a:cubicBezTo>
                    <a:pt x="492" y="2021"/>
                    <a:pt x="984" y="3840"/>
                    <a:pt x="1477" y="5658"/>
                  </a:cubicBezTo>
                  <a:cubicBezTo>
                    <a:pt x="1570" y="5636"/>
                    <a:pt x="1663" y="5615"/>
                    <a:pt x="1756" y="5591"/>
                  </a:cubicBezTo>
                  <a:cubicBezTo>
                    <a:pt x="1884" y="5561"/>
                    <a:pt x="2011" y="5529"/>
                    <a:pt x="2137" y="5495"/>
                  </a:cubicBezTo>
                  <a:cubicBezTo>
                    <a:pt x="1641" y="3664"/>
                    <a:pt x="1145" y="1832"/>
                    <a:pt x="648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2167450" y="1106225"/>
              <a:ext cx="95900" cy="140075"/>
            </a:xfrm>
            <a:custGeom>
              <a:avLst/>
              <a:gdLst/>
              <a:ahLst/>
              <a:cxnLst/>
              <a:rect l="l" t="t" r="r" b="b"/>
              <a:pathLst>
                <a:path w="3836" h="5603" extrusionOk="0">
                  <a:moveTo>
                    <a:pt x="545" y="1"/>
                  </a:moveTo>
                  <a:cubicBezTo>
                    <a:pt x="367" y="144"/>
                    <a:pt x="186" y="281"/>
                    <a:pt x="1" y="414"/>
                  </a:cubicBezTo>
                  <a:cubicBezTo>
                    <a:pt x="1030" y="2176"/>
                    <a:pt x="2109" y="3906"/>
                    <a:pt x="3240" y="5602"/>
                  </a:cubicBezTo>
                  <a:cubicBezTo>
                    <a:pt x="3439" y="5496"/>
                    <a:pt x="3638" y="5385"/>
                    <a:pt x="3835" y="5272"/>
                  </a:cubicBezTo>
                  <a:cubicBezTo>
                    <a:pt x="2685" y="3547"/>
                    <a:pt x="1589" y="1790"/>
                    <a:pt x="545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236075" y="1032050"/>
              <a:ext cx="159800" cy="110825"/>
            </a:xfrm>
            <a:custGeom>
              <a:avLst/>
              <a:gdLst/>
              <a:ahLst/>
              <a:cxnLst/>
              <a:rect l="l" t="t" r="r" b="b"/>
              <a:pathLst>
                <a:path w="6392" h="4433" extrusionOk="0">
                  <a:moveTo>
                    <a:pt x="368" y="0"/>
                  </a:moveTo>
                  <a:cubicBezTo>
                    <a:pt x="250" y="194"/>
                    <a:pt x="128" y="384"/>
                    <a:pt x="0" y="571"/>
                  </a:cubicBezTo>
                  <a:cubicBezTo>
                    <a:pt x="2020" y="1796"/>
                    <a:pt x="3997" y="3083"/>
                    <a:pt x="5932" y="4432"/>
                  </a:cubicBezTo>
                  <a:cubicBezTo>
                    <a:pt x="6088" y="4267"/>
                    <a:pt x="6241" y="4098"/>
                    <a:pt x="6391" y="3927"/>
                  </a:cubicBezTo>
                  <a:cubicBezTo>
                    <a:pt x="4425" y="2552"/>
                    <a:pt x="2418" y="1244"/>
                    <a:pt x="368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2272450" y="961100"/>
              <a:ext cx="195100" cy="74900"/>
            </a:xfrm>
            <a:custGeom>
              <a:avLst/>
              <a:gdLst/>
              <a:ahLst/>
              <a:cxnLst/>
              <a:rect l="l" t="t" r="r" b="b"/>
              <a:pathLst>
                <a:path w="7804" h="2996" extrusionOk="0">
                  <a:moveTo>
                    <a:pt x="246" y="1"/>
                  </a:moveTo>
                  <a:cubicBezTo>
                    <a:pt x="167" y="216"/>
                    <a:pt x="86" y="428"/>
                    <a:pt x="0" y="639"/>
                  </a:cubicBezTo>
                  <a:cubicBezTo>
                    <a:pt x="2536" y="1323"/>
                    <a:pt x="5037" y="2109"/>
                    <a:pt x="7506" y="2996"/>
                  </a:cubicBezTo>
                  <a:cubicBezTo>
                    <a:pt x="7609" y="2794"/>
                    <a:pt x="7709" y="2589"/>
                    <a:pt x="7804" y="2384"/>
                  </a:cubicBezTo>
                  <a:cubicBezTo>
                    <a:pt x="5317" y="1487"/>
                    <a:pt x="2796" y="693"/>
                    <a:pt x="246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300800" y="856600"/>
              <a:ext cx="210025" cy="27950"/>
            </a:xfrm>
            <a:custGeom>
              <a:avLst/>
              <a:gdLst/>
              <a:ahLst/>
              <a:cxnLst/>
              <a:rect l="l" t="t" r="r" b="b"/>
              <a:pathLst>
                <a:path w="8401" h="1118" extrusionOk="0">
                  <a:moveTo>
                    <a:pt x="8401" y="0"/>
                  </a:moveTo>
                  <a:lnTo>
                    <a:pt x="138" y="431"/>
                  </a:lnTo>
                  <a:cubicBezTo>
                    <a:pt x="97" y="661"/>
                    <a:pt x="51" y="889"/>
                    <a:pt x="1" y="1117"/>
                  </a:cubicBezTo>
                  <a:lnTo>
                    <a:pt x="8330" y="683"/>
                  </a:lnTo>
                  <a:cubicBezTo>
                    <a:pt x="8357" y="455"/>
                    <a:pt x="8381" y="228"/>
                    <a:pt x="8401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307100" y="710150"/>
              <a:ext cx="197975" cy="80800"/>
            </a:xfrm>
            <a:custGeom>
              <a:avLst/>
              <a:gdLst/>
              <a:ahLst/>
              <a:cxnLst/>
              <a:rect l="l" t="t" r="r" b="b"/>
              <a:pathLst>
                <a:path w="7919" h="3232" extrusionOk="0">
                  <a:moveTo>
                    <a:pt x="7787" y="1"/>
                  </a:moveTo>
                  <a:cubicBezTo>
                    <a:pt x="5200" y="874"/>
                    <a:pt x="2605" y="1721"/>
                    <a:pt x="0" y="2543"/>
                  </a:cubicBezTo>
                  <a:cubicBezTo>
                    <a:pt x="34" y="2772"/>
                    <a:pt x="60" y="3001"/>
                    <a:pt x="78" y="3231"/>
                  </a:cubicBezTo>
                  <a:cubicBezTo>
                    <a:pt x="2700" y="2403"/>
                    <a:pt x="5313" y="1551"/>
                    <a:pt x="7919" y="672"/>
                  </a:cubicBezTo>
                  <a:cubicBezTo>
                    <a:pt x="7879" y="447"/>
                    <a:pt x="7835" y="224"/>
                    <a:pt x="7787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2365550" y="528875"/>
              <a:ext cx="61325" cy="68925"/>
            </a:xfrm>
            <a:custGeom>
              <a:avLst/>
              <a:gdLst/>
              <a:ahLst/>
              <a:cxnLst/>
              <a:rect l="l" t="t" r="r" b="b"/>
              <a:pathLst>
                <a:path w="2453" h="2757" extrusionOk="0">
                  <a:moveTo>
                    <a:pt x="2035" y="0"/>
                  </a:moveTo>
                  <a:lnTo>
                    <a:pt x="78" y="1771"/>
                  </a:lnTo>
                  <a:cubicBezTo>
                    <a:pt x="113" y="2005"/>
                    <a:pt x="109" y="2242"/>
                    <a:pt x="67" y="2474"/>
                  </a:cubicBezTo>
                  <a:cubicBezTo>
                    <a:pt x="50" y="2568"/>
                    <a:pt x="27" y="2663"/>
                    <a:pt x="0" y="2756"/>
                  </a:cubicBezTo>
                  <a:lnTo>
                    <a:pt x="2452" y="538"/>
                  </a:lnTo>
                  <a:cubicBezTo>
                    <a:pt x="2314" y="355"/>
                    <a:pt x="2175" y="175"/>
                    <a:pt x="2035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2133850" y="401675"/>
              <a:ext cx="146125" cy="202000"/>
            </a:xfrm>
            <a:custGeom>
              <a:avLst/>
              <a:gdLst/>
              <a:ahLst/>
              <a:cxnLst/>
              <a:rect l="l" t="t" r="r" b="b"/>
              <a:pathLst>
                <a:path w="5845" h="8080" extrusionOk="0">
                  <a:moveTo>
                    <a:pt x="5247" y="1"/>
                  </a:moveTo>
                  <a:cubicBezTo>
                    <a:pt x="3440" y="2597"/>
                    <a:pt x="1691" y="5232"/>
                    <a:pt x="0" y="7906"/>
                  </a:cubicBezTo>
                  <a:cubicBezTo>
                    <a:pt x="233" y="7959"/>
                    <a:pt x="464" y="8017"/>
                    <a:pt x="694" y="8079"/>
                  </a:cubicBezTo>
                  <a:cubicBezTo>
                    <a:pt x="2356" y="5457"/>
                    <a:pt x="4073" y="2873"/>
                    <a:pt x="5845" y="326"/>
                  </a:cubicBezTo>
                  <a:cubicBezTo>
                    <a:pt x="5649" y="214"/>
                    <a:pt x="5450" y="106"/>
                    <a:pt x="5247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2019875" y="348475"/>
              <a:ext cx="116250" cy="236950"/>
            </a:xfrm>
            <a:custGeom>
              <a:avLst/>
              <a:gdLst/>
              <a:ahLst/>
              <a:cxnLst/>
              <a:rect l="l" t="t" r="r" b="b"/>
              <a:pathLst>
                <a:path w="4650" h="9478" extrusionOk="0">
                  <a:moveTo>
                    <a:pt x="3984" y="1"/>
                  </a:moveTo>
                  <a:cubicBezTo>
                    <a:pt x="2517" y="3092"/>
                    <a:pt x="1189" y="6239"/>
                    <a:pt x="0" y="9443"/>
                  </a:cubicBezTo>
                  <a:cubicBezTo>
                    <a:pt x="236" y="9451"/>
                    <a:pt x="473" y="9463"/>
                    <a:pt x="709" y="9478"/>
                  </a:cubicBezTo>
                  <a:cubicBezTo>
                    <a:pt x="1886" y="6318"/>
                    <a:pt x="3201" y="3217"/>
                    <a:pt x="4650" y="176"/>
                  </a:cubicBezTo>
                  <a:cubicBezTo>
                    <a:pt x="4602" y="162"/>
                    <a:pt x="4552" y="149"/>
                    <a:pt x="4503" y="136"/>
                  </a:cubicBezTo>
                  <a:cubicBezTo>
                    <a:pt x="4330" y="89"/>
                    <a:pt x="4158" y="43"/>
                    <a:pt x="3984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1413175" y="711600"/>
              <a:ext cx="180425" cy="59075"/>
            </a:xfrm>
            <a:custGeom>
              <a:avLst/>
              <a:gdLst/>
              <a:ahLst/>
              <a:cxnLst/>
              <a:rect l="l" t="t" r="r" b="b"/>
              <a:pathLst>
                <a:path w="7217" h="2363" extrusionOk="0">
                  <a:moveTo>
                    <a:pt x="153" y="0"/>
                  </a:moveTo>
                  <a:cubicBezTo>
                    <a:pt x="99" y="220"/>
                    <a:pt x="49" y="442"/>
                    <a:pt x="1" y="662"/>
                  </a:cubicBezTo>
                  <a:cubicBezTo>
                    <a:pt x="2329" y="1332"/>
                    <a:pt x="4679" y="1898"/>
                    <a:pt x="7054" y="2363"/>
                  </a:cubicBezTo>
                  <a:cubicBezTo>
                    <a:pt x="7087" y="2181"/>
                    <a:pt x="7130" y="2001"/>
                    <a:pt x="7182" y="1823"/>
                  </a:cubicBezTo>
                  <a:cubicBezTo>
                    <a:pt x="7192" y="1783"/>
                    <a:pt x="7204" y="1744"/>
                    <a:pt x="7217" y="1705"/>
                  </a:cubicBezTo>
                  <a:cubicBezTo>
                    <a:pt x="4837" y="1239"/>
                    <a:pt x="2482" y="671"/>
                    <a:pt x="153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1499750" y="527300"/>
              <a:ext cx="44300" cy="44225"/>
            </a:xfrm>
            <a:custGeom>
              <a:avLst/>
              <a:gdLst/>
              <a:ahLst/>
              <a:cxnLst/>
              <a:rect l="l" t="t" r="r" b="b"/>
              <a:pathLst>
                <a:path w="1772" h="1769" extrusionOk="0">
                  <a:moveTo>
                    <a:pt x="432" y="1"/>
                  </a:moveTo>
                  <a:cubicBezTo>
                    <a:pt x="285" y="173"/>
                    <a:pt x="142" y="347"/>
                    <a:pt x="1" y="525"/>
                  </a:cubicBezTo>
                  <a:cubicBezTo>
                    <a:pt x="485" y="939"/>
                    <a:pt x="970" y="1354"/>
                    <a:pt x="1453" y="1768"/>
                  </a:cubicBezTo>
                  <a:cubicBezTo>
                    <a:pt x="1520" y="1544"/>
                    <a:pt x="1627" y="1335"/>
                    <a:pt x="1772" y="1150"/>
                  </a:cubicBezTo>
                  <a:cubicBezTo>
                    <a:pt x="1324" y="768"/>
                    <a:pt x="878" y="385"/>
                    <a:pt x="432" y="1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1644150" y="408025"/>
              <a:ext cx="139225" cy="211100"/>
            </a:xfrm>
            <a:custGeom>
              <a:avLst/>
              <a:gdLst/>
              <a:ahLst/>
              <a:cxnLst/>
              <a:rect l="l" t="t" r="r" b="b"/>
              <a:pathLst>
                <a:path w="5569" h="8444" extrusionOk="0">
                  <a:moveTo>
                    <a:pt x="590" y="0"/>
                  </a:moveTo>
                  <a:cubicBezTo>
                    <a:pt x="391" y="110"/>
                    <a:pt x="195" y="222"/>
                    <a:pt x="0" y="339"/>
                  </a:cubicBezTo>
                  <a:lnTo>
                    <a:pt x="4894" y="8444"/>
                  </a:lnTo>
                  <a:cubicBezTo>
                    <a:pt x="5117" y="8377"/>
                    <a:pt x="5342" y="8311"/>
                    <a:pt x="5569" y="8249"/>
                  </a:cubicBezTo>
                  <a:lnTo>
                    <a:pt x="590" y="0"/>
                  </a:ln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1761275" y="358025"/>
              <a:ext cx="83125" cy="245150"/>
            </a:xfrm>
            <a:custGeom>
              <a:avLst/>
              <a:gdLst/>
              <a:ahLst/>
              <a:cxnLst/>
              <a:rect l="l" t="t" r="r" b="b"/>
              <a:pathLst>
                <a:path w="3325" h="9806" extrusionOk="0">
                  <a:moveTo>
                    <a:pt x="648" y="0"/>
                  </a:moveTo>
                  <a:cubicBezTo>
                    <a:pt x="432" y="66"/>
                    <a:pt x="216" y="136"/>
                    <a:pt x="1" y="207"/>
                  </a:cubicBezTo>
                  <a:cubicBezTo>
                    <a:pt x="886" y="3406"/>
                    <a:pt x="1773" y="6606"/>
                    <a:pt x="2658" y="9805"/>
                  </a:cubicBezTo>
                  <a:cubicBezTo>
                    <a:pt x="2880" y="9756"/>
                    <a:pt x="3102" y="9709"/>
                    <a:pt x="3324" y="9664"/>
                  </a:cubicBezTo>
                  <a:lnTo>
                    <a:pt x="648" y="0"/>
                  </a:ln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1911875" y="331025"/>
              <a:ext cx="50850" cy="254825"/>
            </a:xfrm>
            <a:custGeom>
              <a:avLst/>
              <a:gdLst/>
              <a:ahLst/>
              <a:cxnLst/>
              <a:rect l="l" t="t" r="r" b="b"/>
              <a:pathLst>
                <a:path w="2034" h="10193" extrusionOk="0">
                  <a:moveTo>
                    <a:pt x="680" y="0"/>
                  </a:moveTo>
                  <a:cubicBezTo>
                    <a:pt x="453" y="13"/>
                    <a:pt x="227" y="29"/>
                    <a:pt x="0" y="48"/>
                  </a:cubicBezTo>
                  <a:cubicBezTo>
                    <a:pt x="622" y="3409"/>
                    <a:pt x="1075" y="6790"/>
                    <a:pt x="1359" y="10192"/>
                  </a:cubicBezTo>
                  <a:cubicBezTo>
                    <a:pt x="1584" y="10176"/>
                    <a:pt x="1810" y="10163"/>
                    <a:pt x="2034" y="10152"/>
                  </a:cubicBezTo>
                  <a:cubicBezTo>
                    <a:pt x="1749" y="6744"/>
                    <a:pt x="1298" y="3360"/>
                    <a:pt x="680" y="0"/>
                  </a:cubicBezTo>
                  <a:close/>
                </a:path>
              </a:pathLst>
            </a:custGeom>
            <a:solidFill>
              <a:srgbClr val="3E3B36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841025" y="891225"/>
              <a:ext cx="219800" cy="83400"/>
            </a:xfrm>
            <a:custGeom>
              <a:avLst/>
              <a:gdLst/>
              <a:ahLst/>
              <a:cxnLst/>
              <a:rect l="l" t="t" r="r" b="b"/>
              <a:pathLst>
                <a:path w="8792" h="3336" extrusionOk="0">
                  <a:moveTo>
                    <a:pt x="5701" y="1"/>
                  </a:moveTo>
                  <a:cubicBezTo>
                    <a:pt x="3757" y="1"/>
                    <a:pt x="1429" y="224"/>
                    <a:pt x="522" y="443"/>
                  </a:cubicBezTo>
                  <a:cubicBezTo>
                    <a:pt x="358" y="483"/>
                    <a:pt x="178" y="539"/>
                    <a:pt x="100" y="688"/>
                  </a:cubicBezTo>
                  <a:cubicBezTo>
                    <a:pt x="0" y="883"/>
                    <a:pt x="134" y="1112"/>
                    <a:pt x="272" y="1282"/>
                  </a:cubicBezTo>
                  <a:cubicBezTo>
                    <a:pt x="1189" y="2414"/>
                    <a:pt x="2564" y="3165"/>
                    <a:pt x="4012" y="3323"/>
                  </a:cubicBezTo>
                  <a:cubicBezTo>
                    <a:pt x="4088" y="3332"/>
                    <a:pt x="4168" y="3336"/>
                    <a:pt x="4254" y="3336"/>
                  </a:cubicBezTo>
                  <a:cubicBezTo>
                    <a:pt x="5800" y="3336"/>
                    <a:pt x="8792" y="1997"/>
                    <a:pt x="8713" y="605"/>
                  </a:cubicBezTo>
                  <a:cubicBezTo>
                    <a:pt x="8687" y="158"/>
                    <a:pt x="7329" y="1"/>
                    <a:pt x="5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892775" y="916875"/>
              <a:ext cx="67975" cy="145800"/>
            </a:xfrm>
            <a:custGeom>
              <a:avLst/>
              <a:gdLst/>
              <a:ahLst/>
              <a:cxnLst/>
              <a:rect l="l" t="t" r="r" b="b"/>
              <a:pathLst>
                <a:path w="2719" h="5832" extrusionOk="0">
                  <a:moveTo>
                    <a:pt x="2106" y="0"/>
                  </a:moveTo>
                  <a:cubicBezTo>
                    <a:pt x="2281" y="741"/>
                    <a:pt x="2387" y="1496"/>
                    <a:pt x="2421" y="2256"/>
                  </a:cubicBezTo>
                  <a:cubicBezTo>
                    <a:pt x="2435" y="2634"/>
                    <a:pt x="2439" y="3011"/>
                    <a:pt x="2418" y="3387"/>
                  </a:cubicBezTo>
                  <a:cubicBezTo>
                    <a:pt x="2393" y="3762"/>
                    <a:pt x="2369" y="4146"/>
                    <a:pt x="2284" y="4491"/>
                  </a:cubicBezTo>
                  <a:cubicBezTo>
                    <a:pt x="2204" y="4835"/>
                    <a:pt x="2046" y="5170"/>
                    <a:pt x="1793" y="5318"/>
                  </a:cubicBezTo>
                  <a:cubicBezTo>
                    <a:pt x="1697" y="5376"/>
                    <a:pt x="1592" y="5403"/>
                    <a:pt x="1485" y="5403"/>
                  </a:cubicBezTo>
                  <a:cubicBezTo>
                    <a:pt x="1309" y="5403"/>
                    <a:pt x="1127" y="5330"/>
                    <a:pt x="971" y="5206"/>
                  </a:cubicBezTo>
                  <a:cubicBezTo>
                    <a:pt x="714" y="5009"/>
                    <a:pt x="571" y="4712"/>
                    <a:pt x="520" y="4369"/>
                  </a:cubicBezTo>
                  <a:cubicBezTo>
                    <a:pt x="461" y="4029"/>
                    <a:pt x="483" y="3661"/>
                    <a:pt x="510" y="3283"/>
                  </a:cubicBezTo>
                  <a:cubicBezTo>
                    <a:pt x="517" y="3162"/>
                    <a:pt x="427" y="3057"/>
                    <a:pt x="306" y="3048"/>
                  </a:cubicBezTo>
                  <a:cubicBezTo>
                    <a:pt x="300" y="3047"/>
                    <a:pt x="294" y="3047"/>
                    <a:pt x="288" y="3047"/>
                  </a:cubicBezTo>
                  <a:cubicBezTo>
                    <a:pt x="175" y="3047"/>
                    <a:pt x="79" y="3132"/>
                    <a:pt x="68" y="3247"/>
                  </a:cubicBezTo>
                  <a:cubicBezTo>
                    <a:pt x="35" y="3628"/>
                    <a:pt x="1" y="4029"/>
                    <a:pt x="65" y="4445"/>
                  </a:cubicBezTo>
                  <a:cubicBezTo>
                    <a:pt x="99" y="4658"/>
                    <a:pt x="167" y="4864"/>
                    <a:pt x="266" y="5057"/>
                  </a:cubicBezTo>
                  <a:cubicBezTo>
                    <a:pt x="374" y="5253"/>
                    <a:pt x="521" y="5425"/>
                    <a:pt x="698" y="5560"/>
                  </a:cubicBezTo>
                  <a:cubicBezTo>
                    <a:pt x="873" y="5696"/>
                    <a:pt x="1088" y="5797"/>
                    <a:pt x="1324" y="5824"/>
                  </a:cubicBezTo>
                  <a:cubicBezTo>
                    <a:pt x="1365" y="5829"/>
                    <a:pt x="1406" y="5832"/>
                    <a:pt x="1447" y="5832"/>
                  </a:cubicBezTo>
                  <a:cubicBezTo>
                    <a:pt x="1646" y="5832"/>
                    <a:pt x="1845" y="5771"/>
                    <a:pt x="2009" y="5668"/>
                  </a:cubicBezTo>
                  <a:cubicBezTo>
                    <a:pt x="2415" y="5396"/>
                    <a:pt x="2564" y="4956"/>
                    <a:pt x="2644" y="4570"/>
                  </a:cubicBezTo>
                  <a:cubicBezTo>
                    <a:pt x="2718" y="4167"/>
                    <a:pt x="2715" y="3782"/>
                    <a:pt x="2718" y="3395"/>
                  </a:cubicBezTo>
                  <a:cubicBezTo>
                    <a:pt x="2713" y="3008"/>
                    <a:pt x="2695" y="2621"/>
                    <a:pt x="2644" y="2239"/>
                  </a:cubicBezTo>
                  <a:cubicBezTo>
                    <a:pt x="2553" y="1474"/>
                    <a:pt x="2372" y="724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1939950" y="926300"/>
              <a:ext cx="95950" cy="142950"/>
            </a:xfrm>
            <a:custGeom>
              <a:avLst/>
              <a:gdLst/>
              <a:ahLst/>
              <a:cxnLst/>
              <a:rect l="l" t="t" r="r" b="b"/>
              <a:pathLst>
                <a:path w="3838" h="5718" extrusionOk="0">
                  <a:moveTo>
                    <a:pt x="1" y="0"/>
                  </a:moveTo>
                  <a:lnTo>
                    <a:pt x="1" y="0"/>
                  </a:lnTo>
                  <a:cubicBezTo>
                    <a:pt x="178" y="1459"/>
                    <a:pt x="446" y="2902"/>
                    <a:pt x="754" y="4345"/>
                  </a:cubicBezTo>
                  <a:cubicBezTo>
                    <a:pt x="839" y="4703"/>
                    <a:pt x="966" y="5125"/>
                    <a:pt x="1323" y="5413"/>
                  </a:cubicBezTo>
                  <a:cubicBezTo>
                    <a:pt x="1583" y="5620"/>
                    <a:pt x="1906" y="5717"/>
                    <a:pt x="2228" y="5717"/>
                  </a:cubicBezTo>
                  <a:cubicBezTo>
                    <a:pt x="2336" y="5717"/>
                    <a:pt x="2443" y="5706"/>
                    <a:pt x="2548" y="5685"/>
                  </a:cubicBezTo>
                  <a:cubicBezTo>
                    <a:pt x="2763" y="5641"/>
                    <a:pt x="2966" y="5548"/>
                    <a:pt x="3140" y="5415"/>
                  </a:cubicBezTo>
                  <a:cubicBezTo>
                    <a:pt x="3310" y="5281"/>
                    <a:pt x="3451" y="5116"/>
                    <a:pt x="3558" y="4927"/>
                  </a:cubicBezTo>
                  <a:cubicBezTo>
                    <a:pt x="3768" y="4553"/>
                    <a:pt x="3837" y="4115"/>
                    <a:pt x="3749" y="3694"/>
                  </a:cubicBezTo>
                  <a:cubicBezTo>
                    <a:pt x="3727" y="3577"/>
                    <a:pt x="3625" y="3497"/>
                    <a:pt x="3511" y="3497"/>
                  </a:cubicBezTo>
                  <a:cubicBezTo>
                    <a:pt x="3495" y="3497"/>
                    <a:pt x="3478" y="3499"/>
                    <a:pt x="3462" y="3502"/>
                  </a:cubicBezTo>
                  <a:cubicBezTo>
                    <a:pt x="3329" y="3528"/>
                    <a:pt x="3243" y="3657"/>
                    <a:pt x="3269" y="3790"/>
                  </a:cubicBezTo>
                  <a:lnTo>
                    <a:pt x="3269" y="3793"/>
                  </a:lnTo>
                  <a:cubicBezTo>
                    <a:pt x="3325" y="4099"/>
                    <a:pt x="3276" y="4415"/>
                    <a:pt x="3129" y="4689"/>
                  </a:cubicBezTo>
                  <a:cubicBezTo>
                    <a:pt x="2981" y="4961"/>
                    <a:pt x="2741" y="5158"/>
                    <a:pt x="2447" y="5230"/>
                  </a:cubicBezTo>
                  <a:cubicBezTo>
                    <a:pt x="2365" y="5249"/>
                    <a:pt x="2280" y="5259"/>
                    <a:pt x="2195" y="5259"/>
                  </a:cubicBezTo>
                  <a:cubicBezTo>
                    <a:pt x="1976" y="5259"/>
                    <a:pt x="1756" y="5195"/>
                    <a:pt x="1584" y="5072"/>
                  </a:cubicBezTo>
                  <a:cubicBezTo>
                    <a:pt x="1344" y="4907"/>
                    <a:pt x="1208" y="4591"/>
                    <a:pt x="1109" y="4250"/>
                  </a:cubicBezTo>
                  <a:cubicBezTo>
                    <a:pt x="686" y="2854"/>
                    <a:pt x="334" y="1428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2060225" y="960375"/>
              <a:ext cx="115050" cy="96050"/>
            </a:xfrm>
            <a:custGeom>
              <a:avLst/>
              <a:gdLst/>
              <a:ahLst/>
              <a:cxnLst/>
              <a:rect l="l" t="t" r="r" b="b"/>
              <a:pathLst>
                <a:path w="4602" h="3842" extrusionOk="0">
                  <a:moveTo>
                    <a:pt x="2311" y="0"/>
                  </a:moveTo>
                  <a:cubicBezTo>
                    <a:pt x="1692" y="0"/>
                    <a:pt x="1042" y="260"/>
                    <a:pt x="537" y="973"/>
                  </a:cubicBezTo>
                  <a:cubicBezTo>
                    <a:pt x="0" y="1730"/>
                    <a:pt x="265" y="2920"/>
                    <a:pt x="1043" y="3426"/>
                  </a:cubicBezTo>
                  <a:cubicBezTo>
                    <a:pt x="1268" y="3573"/>
                    <a:pt x="1524" y="3667"/>
                    <a:pt x="1784" y="3735"/>
                  </a:cubicBezTo>
                  <a:cubicBezTo>
                    <a:pt x="2027" y="3798"/>
                    <a:pt x="2276" y="3842"/>
                    <a:pt x="2526" y="3842"/>
                  </a:cubicBezTo>
                  <a:cubicBezTo>
                    <a:pt x="2572" y="3842"/>
                    <a:pt x="2618" y="3840"/>
                    <a:pt x="2665" y="3837"/>
                  </a:cubicBezTo>
                  <a:cubicBezTo>
                    <a:pt x="3346" y="3794"/>
                    <a:pt x="3995" y="3376"/>
                    <a:pt x="4298" y="2766"/>
                  </a:cubicBezTo>
                  <a:cubicBezTo>
                    <a:pt x="4601" y="2156"/>
                    <a:pt x="4538" y="1375"/>
                    <a:pt x="4124" y="832"/>
                  </a:cubicBezTo>
                  <a:cubicBezTo>
                    <a:pt x="3795" y="400"/>
                    <a:pt x="3077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713825" y="960775"/>
              <a:ext cx="112400" cy="95700"/>
            </a:xfrm>
            <a:custGeom>
              <a:avLst/>
              <a:gdLst/>
              <a:ahLst/>
              <a:cxnLst/>
              <a:rect l="l" t="t" r="r" b="b"/>
              <a:pathLst>
                <a:path w="4496" h="3828" extrusionOk="0">
                  <a:moveTo>
                    <a:pt x="2442" y="1"/>
                  </a:moveTo>
                  <a:cubicBezTo>
                    <a:pt x="1474" y="1"/>
                    <a:pt x="907" y="610"/>
                    <a:pt x="643" y="1155"/>
                  </a:cubicBezTo>
                  <a:cubicBezTo>
                    <a:pt x="0" y="2484"/>
                    <a:pt x="948" y="3827"/>
                    <a:pt x="2456" y="3827"/>
                  </a:cubicBezTo>
                  <a:cubicBezTo>
                    <a:pt x="2743" y="3827"/>
                    <a:pt x="3051" y="3778"/>
                    <a:pt x="3373" y="3671"/>
                  </a:cubicBezTo>
                  <a:cubicBezTo>
                    <a:pt x="4313" y="3356"/>
                    <a:pt x="4495" y="2452"/>
                    <a:pt x="4401" y="1794"/>
                  </a:cubicBezTo>
                  <a:cubicBezTo>
                    <a:pt x="4347" y="1413"/>
                    <a:pt x="4252" y="1026"/>
                    <a:pt x="4033" y="708"/>
                  </a:cubicBezTo>
                  <a:cubicBezTo>
                    <a:pt x="3802" y="373"/>
                    <a:pt x="3432" y="150"/>
                    <a:pt x="3034" y="70"/>
                  </a:cubicBezTo>
                  <a:cubicBezTo>
                    <a:pt x="2822" y="22"/>
                    <a:pt x="2625" y="1"/>
                    <a:pt x="2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122825" y="754550"/>
              <a:ext cx="136600" cy="149425"/>
            </a:xfrm>
            <a:custGeom>
              <a:avLst/>
              <a:gdLst/>
              <a:ahLst/>
              <a:cxnLst/>
              <a:rect l="l" t="t" r="r" b="b"/>
              <a:pathLst>
                <a:path w="5464" h="5977" extrusionOk="0">
                  <a:moveTo>
                    <a:pt x="2820" y="0"/>
                  </a:moveTo>
                  <a:cubicBezTo>
                    <a:pt x="1183" y="0"/>
                    <a:pt x="1" y="2622"/>
                    <a:pt x="410" y="4137"/>
                  </a:cubicBezTo>
                  <a:cubicBezTo>
                    <a:pt x="653" y="5038"/>
                    <a:pt x="1436" y="5782"/>
                    <a:pt x="2354" y="5951"/>
                  </a:cubicBezTo>
                  <a:cubicBezTo>
                    <a:pt x="2440" y="5966"/>
                    <a:pt x="2541" y="5976"/>
                    <a:pt x="2652" y="5976"/>
                  </a:cubicBezTo>
                  <a:cubicBezTo>
                    <a:pt x="3069" y="5976"/>
                    <a:pt x="3632" y="5840"/>
                    <a:pt x="4084" y="5387"/>
                  </a:cubicBezTo>
                  <a:cubicBezTo>
                    <a:pt x="5464" y="4007"/>
                    <a:pt x="5200" y="1205"/>
                    <a:pt x="3643" y="220"/>
                  </a:cubicBezTo>
                  <a:cubicBezTo>
                    <a:pt x="3360" y="68"/>
                    <a:pt x="3084" y="0"/>
                    <a:pt x="2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155250" y="808025"/>
              <a:ext cx="69250" cy="58675"/>
            </a:xfrm>
            <a:custGeom>
              <a:avLst/>
              <a:gdLst/>
              <a:ahLst/>
              <a:cxnLst/>
              <a:rect l="l" t="t" r="r" b="b"/>
              <a:pathLst>
                <a:path w="2770" h="2347" extrusionOk="0">
                  <a:moveTo>
                    <a:pt x="2617" y="1"/>
                  </a:moveTo>
                  <a:cubicBezTo>
                    <a:pt x="2556" y="1"/>
                    <a:pt x="2500" y="41"/>
                    <a:pt x="2481" y="101"/>
                  </a:cubicBezTo>
                  <a:lnTo>
                    <a:pt x="2478" y="108"/>
                  </a:lnTo>
                  <a:cubicBezTo>
                    <a:pt x="2360" y="482"/>
                    <a:pt x="2219" y="864"/>
                    <a:pt x="2037" y="1201"/>
                  </a:cubicBezTo>
                  <a:cubicBezTo>
                    <a:pt x="1857" y="1532"/>
                    <a:pt x="1607" y="1848"/>
                    <a:pt x="1330" y="1892"/>
                  </a:cubicBezTo>
                  <a:cubicBezTo>
                    <a:pt x="1302" y="1896"/>
                    <a:pt x="1275" y="1898"/>
                    <a:pt x="1248" y="1898"/>
                  </a:cubicBezTo>
                  <a:cubicBezTo>
                    <a:pt x="1138" y="1898"/>
                    <a:pt x="1033" y="1861"/>
                    <a:pt x="935" y="1781"/>
                  </a:cubicBezTo>
                  <a:cubicBezTo>
                    <a:pt x="811" y="1686"/>
                    <a:pt x="711" y="1531"/>
                    <a:pt x="620" y="1368"/>
                  </a:cubicBezTo>
                  <a:cubicBezTo>
                    <a:pt x="447" y="1034"/>
                    <a:pt x="333" y="642"/>
                    <a:pt x="245" y="259"/>
                  </a:cubicBezTo>
                  <a:lnTo>
                    <a:pt x="243" y="252"/>
                  </a:lnTo>
                  <a:cubicBezTo>
                    <a:pt x="231" y="196"/>
                    <a:pt x="180" y="157"/>
                    <a:pt x="124" y="157"/>
                  </a:cubicBezTo>
                  <a:cubicBezTo>
                    <a:pt x="119" y="157"/>
                    <a:pt x="114" y="158"/>
                    <a:pt x="108" y="158"/>
                  </a:cubicBezTo>
                  <a:cubicBezTo>
                    <a:pt x="46" y="166"/>
                    <a:pt x="0" y="221"/>
                    <a:pt x="3" y="283"/>
                  </a:cubicBezTo>
                  <a:cubicBezTo>
                    <a:pt x="17" y="711"/>
                    <a:pt x="91" y="1127"/>
                    <a:pt x="261" y="1538"/>
                  </a:cubicBezTo>
                  <a:cubicBezTo>
                    <a:pt x="347" y="1741"/>
                    <a:pt x="464" y="1946"/>
                    <a:pt x="656" y="2115"/>
                  </a:cubicBezTo>
                  <a:cubicBezTo>
                    <a:pt x="812" y="2257"/>
                    <a:pt x="1041" y="2347"/>
                    <a:pt x="1266" y="2347"/>
                  </a:cubicBezTo>
                  <a:cubicBezTo>
                    <a:pt x="1312" y="2347"/>
                    <a:pt x="1358" y="2343"/>
                    <a:pt x="1403" y="2336"/>
                  </a:cubicBezTo>
                  <a:cubicBezTo>
                    <a:pt x="1675" y="2290"/>
                    <a:pt x="1892" y="2128"/>
                    <a:pt x="2048" y="1956"/>
                  </a:cubicBezTo>
                  <a:cubicBezTo>
                    <a:pt x="2196" y="1786"/>
                    <a:pt x="2317" y="1594"/>
                    <a:pt x="2410" y="1389"/>
                  </a:cubicBezTo>
                  <a:cubicBezTo>
                    <a:pt x="2587" y="1000"/>
                    <a:pt x="2705" y="587"/>
                    <a:pt x="2759" y="163"/>
                  </a:cubicBezTo>
                  <a:cubicBezTo>
                    <a:pt x="2769" y="89"/>
                    <a:pt x="2721" y="21"/>
                    <a:pt x="2649" y="4"/>
                  </a:cubicBezTo>
                  <a:cubicBezTo>
                    <a:pt x="2638" y="2"/>
                    <a:pt x="2627" y="1"/>
                    <a:pt x="2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659575" y="754550"/>
              <a:ext cx="136600" cy="149425"/>
            </a:xfrm>
            <a:custGeom>
              <a:avLst/>
              <a:gdLst/>
              <a:ahLst/>
              <a:cxnLst/>
              <a:rect l="l" t="t" r="r" b="b"/>
              <a:pathLst>
                <a:path w="5464" h="5977" extrusionOk="0">
                  <a:moveTo>
                    <a:pt x="2820" y="0"/>
                  </a:moveTo>
                  <a:cubicBezTo>
                    <a:pt x="1183" y="0"/>
                    <a:pt x="1" y="2622"/>
                    <a:pt x="410" y="4137"/>
                  </a:cubicBezTo>
                  <a:cubicBezTo>
                    <a:pt x="653" y="5038"/>
                    <a:pt x="1436" y="5782"/>
                    <a:pt x="2354" y="5951"/>
                  </a:cubicBezTo>
                  <a:cubicBezTo>
                    <a:pt x="2440" y="5966"/>
                    <a:pt x="2540" y="5976"/>
                    <a:pt x="2651" y="5976"/>
                  </a:cubicBezTo>
                  <a:cubicBezTo>
                    <a:pt x="3068" y="5976"/>
                    <a:pt x="3632" y="5840"/>
                    <a:pt x="4084" y="5387"/>
                  </a:cubicBezTo>
                  <a:cubicBezTo>
                    <a:pt x="5464" y="4007"/>
                    <a:pt x="5200" y="1205"/>
                    <a:pt x="3643" y="220"/>
                  </a:cubicBezTo>
                  <a:cubicBezTo>
                    <a:pt x="3360" y="68"/>
                    <a:pt x="3084" y="0"/>
                    <a:pt x="2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692000" y="808025"/>
              <a:ext cx="69250" cy="58675"/>
            </a:xfrm>
            <a:custGeom>
              <a:avLst/>
              <a:gdLst/>
              <a:ahLst/>
              <a:cxnLst/>
              <a:rect l="l" t="t" r="r" b="b"/>
              <a:pathLst>
                <a:path w="2770" h="2347" extrusionOk="0">
                  <a:moveTo>
                    <a:pt x="2617" y="1"/>
                  </a:moveTo>
                  <a:cubicBezTo>
                    <a:pt x="2556" y="1"/>
                    <a:pt x="2500" y="41"/>
                    <a:pt x="2481" y="101"/>
                  </a:cubicBezTo>
                  <a:lnTo>
                    <a:pt x="2478" y="108"/>
                  </a:lnTo>
                  <a:cubicBezTo>
                    <a:pt x="2360" y="482"/>
                    <a:pt x="2219" y="864"/>
                    <a:pt x="2037" y="1201"/>
                  </a:cubicBezTo>
                  <a:cubicBezTo>
                    <a:pt x="1856" y="1532"/>
                    <a:pt x="1607" y="1848"/>
                    <a:pt x="1330" y="1892"/>
                  </a:cubicBezTo>
                  <a:cubicBezTo>
                    <a:pt x="1302" y="1896"/>
                    <a:pt x="1275" y="1898"/>
                    <a:pt x="1248" y="1898"/>
                  </a:cubicBezTo>
                  <a:cubicBezTo>
                    <a:pt x="1137" y="1898"/>
                    <a:pt x="1032" y="1861"/>
                    <a:pt x="935" y="1781"/>
                  </a:cubicBezTo>
                  <a:cubicBezTo>
                    <a:pt x="811" y="1686"/>
                    <a:pt x="711" y="1531"/>
                    <a:pt x="620" y="1368"/>
                  </a:cubicBezTo>
                  <a:cubicBezTo>
                    <a:pt x="447" y="1034"/>
                    <a:pt x="333" y="642"/>
                    <a:pt x="245" y="259"/>
                  </a:cubicBezTo>
                  <a:lnTo>
                    <a:pt x="242" y="252"/>
                  </a:lnTo>
                  <a:cubicBezTo>
                    <a:pt x="230" y="196"/>
                    <a:pt x="180" y="157"/>
                    <a:pt x="124" y="157"/>
                  </a:cubicBezTo>
                  <a:cubicBezTo>
                    <a:pt x="119" y="157"/>
                    <a:pt x="114" y="158"/>
                    <a:pt x="108" y="158"/>
                  </a:cubicBezTo>
                  <a:cubicBezTo>
                    <a:pt x="46" y="166"/>
                    <a:pt x="0" y="221"/>
                    <a:pt x="3" y="283"/>
                  </a:cubicBezTo>
                  <a:cubicBezTo>
                    <a:pt x="17" y="711"/>
                    <a:pt x="91" y="1127"/>
                    <a:pt x="261" y="1538"/>
                  </a:cubicBezTo>
                  <a:cubicBezTo>
                    <a:pt x="347" y="1741"/>
                    <a:pt x="464" y="1946"/>
                    <a:pt x="656" y="2115"/>
                  </a:cubicBezTo>
                  <a:cubicBezTo>
                    <a:pt x="812" y="2257"/>
                    <a:pt x="1041" y="2347"/>
                    <a:pt x="1266" y="2347"/>
                  </a:cubicBezTo>
                  <a:cubicBezTo>
                    <a:pt x="1312" y="2347"/>
                    <a:pt x="1358" y="2343"/>
                    <a:pt x="1403" y="2336"/>
                  </a:cubicBezTo>
                  <a:cubicBezTo>
                    <a:pt x="1675" y="2290"/>
                    <a:pt x="1892" y="2128"/>
                    <a:pt x="2048" y="1956"/>
                  </a:cubicBezTo>
                  <a:cubicBezTo>
                    <a:pt x="2196" y="1786"/>
                    <a:pt x="2317" y="1594"/>
                    <a:pt x="2410" y="1389"/>
                  </a:cubicBezTo>
                  <a:cubicBezTo>
                    <a:pt x="2587" y="1000"/>
                    <a:pt x="2705" y="587"/>
                    <a:pt x="2759" y="163"/>
                  </a:cubicBezTo>
                  <a:cubicBezTo>
                    <a:pt x="2769" y="89"/>
                    <a:pt x="2721" y="21"/>
                    <a:pt x="2648" y="4"/>
                  </a:cubicBezTo>
                  <a:cubicBezTo>
                    <a:pt x="2638" y="2"/>
                    <a:pt x="2627" y="1"/>
                    <a:pt x="2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5284475" y="1765739"/>
            <a:ext cx="2800800" cy="2174808"/>
          </a:xfrm>
        </p:spPr>
        <p:txBody>
          <a:bodyPr/>
          <a:lstStyle/>
          <a:p>
            <a:pPr lvl="0" algn="l"/>
            <a:r>
              <a:rPr lang="en-US" dirty="0"/>
              <a:t>A. 12 </a:t>
            </a:r>
            <a:r>
              <a:rPr lang="en-US" dirty="0" err="1"/>
              <a:t>giờ</a:t>
            </a:r>
            <a:endParaRPr lang="en-US" dirty="0"/>
          </a:p>
          <a:p>
            <a:pPr lvl="0" algn="l"/>
            <a:r>
              <a:rPr lang="en-US" dirty="0"/>
              <a:t>B. 8 </a:t>
            </a:r>
            <a:r>
              <a:rPr lang="en-US" dirty="0" err="1"/>
              <a:t>giờ</a:t>
            </a:r>
            <a:endParaRPr lang="en-US" dirty="0"/>
          </a:p>
          <a:p>
            <a:pPr lvl="0" algn="l"/>
            <a:r>
              <a:rPr lang="en-US" dirty="0"/>
              <a:t>C. 7 </a:t>
            </a:r>
            <a:r>
              <a:rPr lang="en-US" dirty="0" err="1"/>
              <a:t>giờ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1094699"/>
            <a:ext cx="7704000" cy="572700"/>
          </a:xfrm>
        </p:spPr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175280"/>
              </p:ext>
            </p:extLst>
          </p:nvPr>
        </p:nvGraphicFramePr>
        <p:xfrm>
          <a:off x="919697" y="1572805"/>
          <a:ext cx="3394841" cy="320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2019048" imgH="1914286" progId="Paint.Picture">
                  <p:embed/>
                </p:oleObj>
              </mc:Choice>
              <mc:Fallback>
                <p:oleObj name="Bitmap Image" r:id="rId3" imgW="2019048" imgH="19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697" y="1572805"/>
                        <a:ext cx="3394841" cy="3204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5284475" y="2848303"/>
            <a:ext cx="611828" cy="52551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WordArt 106"/>
          <p:cNvSpPr>
            <a:spLocks noChangeArrowheads="1" noChangeShapeType="1" noTextEdit="1"/>
          </p:cNvSpPr>
          <p:nvPr/>
        </p:nvSpPr>
        <p:spPr bwMode="auto">
          <a:xfrm>
            <a:off x="2861113" y="314305"/>
            <a:ext cx="40862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20845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E0EF314-33EC-4EC1-B834-F56AC76C1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95"/>
            <a:ext cx="9279731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C58E9-D7ED-4350-843F-67F72A2CC139}"/>
              </a:ext>
            </a:extLst>
          </p:cNvPr>
          <p:cNvSpPr txBox="1"/>
          <p:nvPr/>
        </p:nvSpPr>
        <p:spPr>
          <a:xfrm>
            <a:off x="2309478" y="377656"/>
            <a:ext cx="6618303" cy="7489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450"/>
              </a:spcAft>
            </a:pP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ba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21 </a:t>
            </a: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tháng 9 năm 2021</a:t>
            </a:r>
          </a:p>
          <a:p>
            <a:pPr>
              <a:spcAft>
                <a:spcPts val="450"/>
              </a:spcAft>
            </a:pPr>
            <a:r>
              <a:rPr lang="vi-VN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             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vi-VN" sz="2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C8BA1-B230-4B2F-8AC8-B4AA84B556FA}"/>
              </a:ext>
            </a:extLst>
          </p:cNvPr>
          <p:cNvCxnSpPr>
            <a:cxnSpLocks/>
          </p:cNvCxnSpPr>
          <p:nvPr/>
        </p:nvCxnSpPr>
        <p:spPr>
          <a:xfrm>
            <a:off x="1957527" y="213064"/>
            <a:ext cx="0" cy="483036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26B08F-7878-41FD-AB90-F2F49A9DF55F}"/>
              </a:ext>
            </a:extLst>
          </p:cNvPr>
          <p:cNvSpPr txBox="1"/>
          <p:nvPr/>
        </p:nvSpPr>
        <p:spPr>
          <a:xfrm>
            <a:off x="3748596" y="1167999"/>
            <a:ext cx="6426149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Xem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hồ</a:t>
            </a:r>
            <a:endParaRPr lang="en-SG" sz="2000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Đồng hồ treo tường Seiko QXA716BN">
            <a:extLst>
              <a:ext uri="{FF2B5EF4-FFF2-40B4-BE49-F238E27FC236}">
                <a16:creationId xmlns:a16="http://schemas.microsoft.com/office/drawing/2014/main" id="{8D5461A8-534D-3F43-9B89-64534440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47" y="533168"/>
            <a:ext cx="3795869" cy="39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19F79E6-C4EE-9F49-9115-D7C01FF92414}"/>
              </a:ext>
            </a:extLst>
          </p:cNvPr>
          <p:cNvCxnSpPr/>
          <p:nvPr/>
        </p:nvCxnSpPr>
        <p:spPr>
          <a:xfrm rot="10800000">
            <a:off x="1892595" y="1031359"/>
            <a:ext cx="2317898" cy="1052623"/>
          </a:xfrm>
          <a:prstGeom prst="bentConnector3">
            <a:avLst>
              <a:gd name="adj1" fmla="val 61468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0CA9AE-7183-EA47-BD38-AD84F34C439B}"/>
              </a:ext>
            </a:extLst>
          </p:cNvPr>
          <p:cNvSpPr txBox="1"/>
          <p:nvPr/>
        </p:nvSpPr>
        <p:spPr>
          <a:xfrm>
            <a:off x="443581" y="680484"/>
            <a:ext cx="195639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x-none" sz="2800" b="1" dirty="0">
                <a:solidFill>
                  <a:srgbClr val="C00000"/>
                </a:solidFill>
              </a:rPr>
              <a:t>im giờ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5C1148B8-E09E-8F40-BC8B-7845E6FEC02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92596" y="2651957"/>
            <a:ext cx="2173701" cy="1058806"/>
          </a:xfrm>
          <a:prstGeom prst="bentConnector3">
            <a:avLst>
              <a:gd name="adj1" fmla="val 66142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009603-CA92-5849-94AA-1507B281E53C}"/>
              </a:ext>
            </a:extLst>
          </p:cNvPr>
          <p:cNvSpPr txBox="1"/>
          <p:nvPr/>
        </p:nvSpPr>
        <p:spPr>
          <a:xfrm>
            <a:off x="170121" y="3549050"/>
            <a:ext cx="195639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K</a:t>
            </a:r>
            <a:r>
              <a:rPr lang="x-none" sz="2800" b="1" dirty="0">
                <a:solidFill>
                  <a:srgbClr val="0070C0"/>
                </a:solidFill>
              </a:rPr>
              <a:t>im giây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BB62DF1-A0D0-154A-8706-3CF4EB1C4F8C}"/>
              </a:ext>
            </a:extLst>
          </p:cNvPr>
          <p:cNvCxnSpPr>
            <a:cxnSpLocks/>
          </p:cNvCxnSpPr>
          <p:nvPr/>
        </p:nvCxnSpPr>
        <p:spPr>
          <a:xfrm flipV="1">
            <a:off x="5452075" y="850605"/>
            <a:ext cx="2691195" cy="105484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C7E727-D510-E04C-AE19-2725956930F5}"/>
              </a:ext>
            </a:extLst>
          </p:cNvPr>
          <p:cNvSpPr txBox="1"/>
          <p:nvPr/>
        </p:nvSpPr>
        <p:spPr>
          <a:xfrm>
            <a:off x="7291554" y="1031358"/>
            <a:ext cx="195639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K</a:t>
            </a:r>
            <a:r>
              <a:rPr lang="x-none" sz="2800" b="1" dirty="0">
                <a:solidFill>
                  <a:srgbClr val="00B050"/>
                </a:solidFill>
              </a:rPr>
              <a:t>im phút</a:t>
            </a:r>
          </a:p>
        </p:txBody>
      </p:sp>
    </p:spTree>
    <p:extLst>
      <p:ext uri="{BB962C8B-B14F-4D97-AF65-F5344CB8AC3E}">
        <p14:creationId xmlns:p14="http://schemas.microsoft.com/office/powerpoint/2010/main" val="337486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white, clock&#10;&#10;Description automatically generated">
            <a:extLst>
              <a:ext uri="{FF2B5EF4-FFF2-40B4-BE49-F238E27FC236}">
                <a16:creationId xmlns:a16="http://schemas.microsoft.com/office/drawing/2014/main" id="{C34A5EB8-D912-F748-A2FA-AA22983F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80" y="838538"/>
            <a:ext cx="3533515" cy="346642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594A819-DD56-CA4E-A224-517DA6B0C63A}"/>
              </a:ext>
            </a:extLst>
          </p:cNvPr>
          <p:cNvCxnSpPr>
            <a:cxnSpLocks/>
          </p:cNvCxnSpPr>
          <p:nvPr/>
        </p:nvCxnSpPr>
        <p:spPr>
          <a:xfrm>
            <a:off x="2146606" y="2572152"/>
            <a:ext cx="0" cy="125961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4EA2E6-5560-6D48-895E-80392C70440E}"/>
              </a:ext>
            </a:extLst>
          </p:cNvPr>
          <p:cNvCxnSpPr/>
          <p:nvPr/>
        </p:nvCxnSpPr>
        <p:spPr>
          <a:xfrm flipV="1">
            <a:off x="2146606" y="1409075"/>
            <a:ext cx="0" cy="11626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E7DC59-A485-6A47-AE47-2A92E330F9FF}"/>
              </a:ext>
            </a:extLst>
          </p:cNvPr>
          <p:cNvSpPr txBox="1"/>
          <p:nvPr/>
        </p:nvSpPr>
        <p:spPr>
          <a:xfrm>
            <a:off x="2857393" y="874703"/>
            <a:ext cx="32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C00000"/>
                </a:solidFill>
                <a:latin typeface="Chalkboard SE" panose="03050602040202020205" pitchFamily="66" charset="77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1D0E-E570-0C4C-B88C-1E1EEEBFF755}"/>
              </a:ext>
            </a:extLst>
          </p:cNvPr>
          <p:cNvSpPr txBox="1"/>
          <p:nvPr/>
        </p:nvSpPr>
        <p:spPr>
          <a:xfrm>
            <a:off x="2719837" y="791063"/>
            <a:ext cx="327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C00000"/>
                </a:solidFill>
                <a:latin typeface="Chalkboard SE" panose="03050602040202020205" pitchFamily="66" charset="77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0DCFB0-6A0C-3246-8D19-E3A891D980D6}"/>
              </a:ext>
            </a:extLst>
          </p:cNvPr>
          <p:cNvSpPr txBox="1"/>
          <p:nvPr/>
        </p:nvSpPr>
        <p:spPr>
          <a:xfrm>
            <a:off x="3875314" y="1560504"/>
            <a:ext cx="22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/>
              <a:t>10 phút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F5E7ED-ACF8-B041-93C9-DE9778D4F274}"/>
              </a:ext>
            </a:extLst>
          </p:cNvPr>
          <p:cNvSpPr txBox="1"/>
          <p:nvPr/>
        </p:nvSpPr>
        <p:spPr>
          <a:xfrm>
            <a:off x="5199924" y="1622059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solidFill>
                  <a:schemeClr val="bg1">
                    <a:lumMod val="25000"/>
                  </a:schemeClr>
                </a:solidFill>
              </a:rPr>
              <a:t>= 5 phút x 2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60F7C3-F3BE-D14A-9BD5-75F399E7580A}"/>
              </a:ext>
            </a:extLst>
          </p:cNvPr>
          <p:cNvCxnSpPr>
            <a:cxnSpLocks/>
          </p:cNvCxnSpPr>
          <p:nvPr/>
        </p:nvCxnSpPr>
        <p:spPr>
          <a:xfrm flipV="1">
            <a:off x="2146606" y="1948543"/>
            <a:ext cx="1119108" cy="61272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8CF893-BA49-8E40-AE2E-0BEDD1E237D7}"/>
              </a:ext>
            </a:extLst>
          </p:cNvPr>
          <p:cNvCxnSpPr>
            <a:cxnSpLocks/>
          </p:cNvCxnSpPr>
          <p:nvPr/>
        </p:nvCxnSpPr>
        <p:spPr>
          <a:xfrm flipV="1">
            <a:off x="2917245" y="764523"/>
            <a:ext cx="717985" cy="53598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3FA5A0-8E69-2F48-9FA6-635C607408E1}"/>
              </a:ext>
            </a:extLst>
          </p:cNvPr>
          <p:cNvCxnSpPr>
            <a:cxnSpLocks/>
          </p:cNvCxnSpPr>
          <p:nvPr/>
        </p:nvCxnSpPr>
        <p:spPr>
          <a:xfrm flipV="1">
            <a:off x="3058370" y="764523"/>
            <a:ext cx="576860" cy="612183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656E19-D847-814E-BC96-4DCCF879667A}"/>
              </a:ext>
            </a:extLst>
          </p:cNvPr>
          <p:cNvSpPr txBox="1"/>
          <p:nvPr/>
        </p:nvSpPr>
        <p:spPr>
          <a:xfrm>
            <a:off x="3620326" y="498675"/>
            <a:ext cx="179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1 phút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B7D116B-9E07-554E-8152-3482379798BD}"/>
              </a:ext>
            </a:extLst>
          </p:cNvPr>
          <p:cNvSpPr/>
          <p:nvPr/>
        </p:nvSpPr>
        <p:spPr>
          <a:xfrm rot="17353307">
            <a:off x="2504645" y="452020"/>
            <a:ext cx="269822" cy="845363"/>
          </a:xfrm>
          <a:prstGeom prst="rightBrace">
            <a:avLst>
              <a:gd name="adj1" fmla="val 57133"/>
              <a:gd name="adj2" fmla="val 50000"/>
            </a:avLst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0C6118-1DDB-EE48-B3EC-7C4DE609CD8B}"/>
              </a:ext>
            </a:extLst>
          </p:cNvPr>
          <p:cNvSpPr txBox="1"/>
          <p:nvPr/>
        </p:nvSpPr>
        <p:spPr>
          <a:xfrm>
            <a:off x="1969863" y="153783"/>
            <a:ext cx="149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5 phút</a:t>
            </a:r>
          </a:p>
        </p:txBody>
      </p:sp>
      <p:pic>
        <p:nvPicPr>
          <p:cNvPr id="4100" name="Picture 4" descr="Tạo đồng hồ kim với Jquery - TBNB&amp;#39;S BLOG">
            <a:extLst>
              <a:ext uri="{FF2B5EF4-FFF2-40B4-BE49-F238E27FC236}">
                <a16:creationId xmlns:a16="http://schemas.microsoft.com/office/drawing/2014/main" id="{B6C546C5-8085-3948-AB80-F188B9233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2149647">
            <a:off x="2215734" y="1606298"/>
            <a:ext cx="269822" cy="12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E8FF726-AAAF-9C49-A497-0B2FEF83F7B4}"/>
              </a:ext>
            </a:extLst>
          </p:cNvPr>
          <p:cNvSpPr txBox="1"/>
          <p:nvPr/>
        </p:nvSpPr>
        <p:spPr>
          <a:xfrm>
            <a:off x="4212771" y="2083724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sym typeface="Wingdings" pitchFamily="2" charset="2"/>
              </a:rPr>
              <a:t> 1 giờ 10 phút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569859-DFEF-6444-A175-0AA80AC93EF3}"/>
              </a:ext>
            </a:extLst>
          </p:cNvPr>
          <p:cNvSpPr txBox="1"/>
          <p:nvPr/>
        </p:nvSpPr>
        <p:spPr>
          <a:xfrm>
            <a:off x="3682818" y="3474407"/>
            <a:ext cx="226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/>
              <a:t>30 phút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969FE7-54B1-5E44-8EED-CFCADA85A152}"/>
              </a:ext>
            </a:extLst>
          </p:cNvPr>
          <p:cNvSpPr txBox="1"/>
          <p:nvPr/>
        </p:nvSpPr>
        <p:spPr>
          <a:xfrm>
            <a:off x="5007428" y="3535962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>
                <a:solidFill>
                  <a:schemeClr val="bg1">
                    <a:lumMod val="25000"/>
                  </a:schemeClr>
                </a:solidFill>
              </a:rPr>
              <a:t>=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5</a:t>
            </a:r>
            <a:r>
              <a:rPr lang="x-none" sz="240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x-none" sz="2400" dirty="0">
                <a:solidFill>
                  <a:schemeClr val="bg1">
                    <a:lumMod val="25000"/>
                  </a:schemeClr>
                </a:solidFill>
              </a:rPr>
              <a:t>phút </a:t>
            </a:r>
            <a:r>
              <a:rPr lang="x-none" sz="2400">
                <a:solidFill>
                  <a:schemeClr val="bg1">
                    <a:lumMod val="25000"/>
                  </a:schemeClr>
                </a:solidFill>
              </a:rPr>
              <a:t>x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</a:rPr>
              <a:t>6</a:t>
            </a:r>
            <a:endParaRPr lang="x-none" sz="24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91C39E-36D8-FE4C-9729-14203FFEC0FF}"/>
              </a:ext>
            </a:extLst>
          </p:cNvPr>
          <p:cNvSpPr txBox="1"/>
          <p:nvPr/>
        </p:nvSpPr>
        <p:spPr>
          <a:xfrm>
            <a:off x="4020275" y="3997627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sym typeface="Wingdings" pitchFamily="2" charset="2"/>
              </a:rPr>
              <a:t> 1 giờ 30phút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67621E-D8C0-934E-88C4-C58D89463D0C}"/>
              </a:ext>
            </a:extLst>
          </p:cNvPr>
          <p:cNvSpPr txBox="1"/>
          <p:nvPr/>
        </p:nvSpPr>
        <p:spPr>
          <a:xfrm>
            <a:off x="4526688" y="4482636"/>
            <a:ext cx="374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H</a:t>
            </a:r>
            <a:r>
              <a:rPr lang="x-none" sz="2800" b="1" dirty="0">
                <a:solidFill>
                  <a:srgbClr val="C00000"/>
                </a:solidFill>
                <a:sym typeface="Wingdings" pitchFamily="2" charset="2"/>
              </a:rPr>
              <a:t>oặc 1 giờ rưỡi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pic>
        <p:nvPicPr>
          <p:cNvPr id="45" name="Picture 4" descr="Tạo đồng hồ kim với Jquery - TBNB&amp;#39;S BLOG">
            <a:extLst>
              <a:ext uri="{FF2B5EF4-FFF2-40B4-BE49-F238E27FC236}">
                <a16:creationId xmlns:a16="http://schemas.microsoft.com/office/drawing/2014/main" id="{FCEAF7E5-BA09-0441-A531-36822CD50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4" t="21566" r="45046" b="42587"/>
          <a:stretch/>
        </p:blipFill>
        <p:spPr bwMode="auto">
          <a:xfrm rot="3028357">
            <a:off x="2298851" y="1657402"/>
            <a:ext cx="269822" cy="123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97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32" grpId="1"/>
      <p:bldP spid="36" grpId="0"/>
      <p:bldP spid="36" grpId="1"/>
      <p:bldP spid="27" grpId="0"/>
      <p:bldP spid="29" grpId="0" animBg="1"/>
      <p:bldP spid="30" grpId="0"/>
      <p:bldP spid="35" grpId="0"/>
      <p:bldP spid="35" grpId="1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43150" y="2457450"/>
            <a:ext cx="1543050" cy="1543050"/>
            <a:chOff x="336" y="240"/>
            <a:chExt cx="1296" cy="1296"/>
          </a:xfrm>
        </p:grpSpPr>
        <p:grpSp>
          <p:nvGrpSpPr>
            <p:cNvPr id="9252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9265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67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66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53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34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9254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3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9255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9256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9257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9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9258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9259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9260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9261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9262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9263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9264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1038225" y="323850"/>
            <a:ext cx="46863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Times New Roman" pitchFamily="18" charset="0"/>
              </a:rPr>
              <a:t>Một ngày có bao nhiêu giờ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742950" y="326232"/>
            <a:ext cx="628650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24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971550" y="866775"/>
            <a:ext cx="68484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Times New Roman" pitchFamily="18" charset="0"/>
              </a:rPr>
              <a:t>Một ngày bắt đầu từ bao giờ và kết thúc vào lúc nào?</a:t>
            </a:r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714375" y="863204"/>
            <a:ext cx="7943850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12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đêm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hôm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thúc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12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đêm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hôm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055144" y="2687241"/>
            <a:ext cx="146447" cy="471488"/>
            <a:chOff x="2700" y="711"/>
            <a:chExt cx="123" cy="396"/>
          </a:xfrm>
        </p:grpSpPr>
        <p:sp>
          <p:nvSpPr>
            <p:cNvPr id="9250" name="AutoShape 57"/>
            <p:cNvSpPr>
              <a:spLocks noChangeArrowheads="1"/>
            </p:cNvSpPr>
            <p:nvPr/>
          </p:nvSpPr>
          <p:spPr bwMode="auto">
            <a:xfrm rot="-5400000">
              <a:off x="2618" y="901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AutoShape 66"/>
            <p:cNvSpPr>
              <a:spLocks noChangeArrowheads="1"/>
            </p:cNvSpPr>
            <p:nvPr/>
          </p:nvSpPr>
          <p:spPr bwMode="auto">
            <a:xfrm rot="-5400000">
              <a:off x="2564" y="883"/>
              <a:ext cx="392" cy="48"/>
            </a:xfrm>
            <a:prstGeom prst="rightArrow">
              <a:avLst>
                <a:gd name="adj1" fmla="val 50000"/>
                <a:gd name="adj2" fmla="val 2041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en-GB">
                <a:latin typeface="Arial" charset="0"/>
              </a:endParaRPr>
            </a:p>
          </p:txBody>
        </p:sp>
      </p:grpSp>
      <p:sp>
        <p:nvSpPr>
          <p:cNvPr id="9224" name="Rectangle 73"/>
          <p:cNvSpPr>
            <a:spLocks noChangeArrowheads="1"/>
          </p:cNvSpPr>
          <p:nvPr/>
        </p:nvSpPr>
        <p:spPr bwMode="auto">
          <a:xfrm>
            <a:off x="2686050" y="0"/>
            <a:ext cx="20101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b="1" i="1">
              <a:latin typeface="Arial" charset="0"/>
            </a:endParaRPr>
          </a:p>
        </p:txBody>
      </p: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629150" y="2457450"/>
            <a:ext cx="1543050" cy="1543050"/>
            <a:chOff x="336" y="240"/>
            <a:chExt cx="1296" cy="1296"/>
          </a:xfrm>
        </p:grpSpPr>
        <p:grpSp>
          <p:nvGrpSpPr>
            <p:cNvPr id="9233" name="Group 82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9246" name="Group 83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48" name="Oval 84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Oval 85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47" name="Oval 86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4" name="Text Box 87"/>
            <p:cNvSpPr txBox="1">
              <a:spLocks noChangeArrowheads="1"/>
            </p:cNvSpPr>
            <p:nvPr/>
          </p:nvSpPr>
          <p:spPr bwMode="auto">
            <a:xfrm>
              <a:off x="864" y="336"/>
              <a:ext cx="33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12</a:t>
              </a:r>
            </a:p>
          </p:txBody>
        </p:sp>
        <p:sp>
          <p:nvSpPr>
            <p:cNvPr id="9235" name="Text Box 88"/>
            <p:cNvSpPr txBox="1">
              <a:spLocks noChangeArrowheads="1"/>
            </p:cNvSpPr>
            <p:nvPr/>
          </p:nvSpPr>
          <p:spPr bwMode="auto">
            <a:xfrm>
              <a:off x="624" y="384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9236" name="Text Box 89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9237" name="Text Box 90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9238" name="Text Box 91"/>
            <p:cNvSpPr txBox="1">
              <a:spLocks noChangeArrowheads="1"/>
            </p:cNvSpPr>
            <p:nvPr/>
          </p:nvSpPr>
          <p:spPr bwMode="auto">
            <a:xfrm>
              <a:off x="480" y="57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10</a:t>
              </a:r>
            </a:p>
          </p:txBody>
        </p:sp>
        <p:sp>
          <p:nvSpPr>
            <p:cNvPr id="9239" name="Text Box 92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9240" name="Text Box 93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9241" name="Text Box 94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9242" name="Text Box 95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9243" name="Text Box 96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9244" name="Text Box 97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9245" name="Text Box 98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28771" name="AutoShape 99"/>
          <p:cNvSpPr>
            <a:spLocks noChangeArrowheads="1"/>
          </p:cNvSpPr>
          <p:nvPr/>
        </p:nvSpPr>
        <p:spPr bwMode="auto">
          <a:xfrm rot="-3341880">
            <a:off x="5331024" y="2955727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28790" name="AutoShape 118"/>
          <p:cNvSpPr>
            <a:spLocks noChangeArrowheads="1"/>
          </p:cNvSpPr>
          <p:nvPr/>
        </p:nvSpPr>
        <p:spPr bwMode="auto">
          <a:xfrm rot="-5400000">
            <a:off x="5167313" y="2938463"/>
            <a:ext cx="466725" cy="57150"/>
          </a:xfrm>
          <a:prstGeom prst="rightArrow">
            <a:avLst>
              <a:gd name="adj1" fmla="val 50000"/>
              <a:gd name="adj2" fmla="val 2041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pPr algn="ctr" eaLnBrk="1" hangingPunct="1"/>
            <a:endParaRPr lang="en-GB">
              <a:latin typeface="Arial" charset="0"/>
            </a:endParaRPr>
          </a:p>
        </p:txBody>
      </p:sp>
      <p:sp>
        <p:nvSpPr>
          <p:cNvPr id="28791" name="Text Box 119"/>
          <p:cNvSpPr txBox="1">
            <a:spLocks noChangeArrowheads="1"/>
          </p:cNvSpPr>
          <p:nvPr/>
        </p:nvSpPr>
        <p:spPr bwMode="auto">
          <a:xfrm>
            <a:off x="2514600" y="4114800"/>
            <a:ext cx="1257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12 giờ</a:t>
            </a:r>
            <a:r>
              <a:rPr lang="en-US" sz="21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792" name="Text Box 120"/>
          <p:cNvSpPr txBox="1">
            <a:spLocks noChangeArrowheads="1"/>
          </p:cNvSpPr>
          <p:nvPr/>
        </p:nvSpPr>
        <p:spPr bwMode="auto">
          <a:xfrm>
            <a:off x="4914900" y="4114800"/>
            <a:ext cx="800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giờ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793" name="Text Box 121"/>
          <p:cNvSpPr txBox="1">
            <a:spLocks noChangeArrowheads="1"/>
          </p:cNvSpPr>
          <p:nvPr/>
        </p:nvSpPr>
        <p:spPr bwMode="auto">
          <a:xfrm>
            <a:off x="2228850" y="382905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794" name="Text Box 122"/>
          <p:cNvSpPr txBox="1">
            <a:spLocks noChangeArrowheads="1"/>
          </p:cNvSpPr>
          <p:nvPr/>
        </p:nvSpPr>
        <p:spPr bwMode="auto">
          <a:xfrm>
            <a:off x="4560093" y="3860006"/>
            <a:ext cx="2905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8796" name="Text Box 124"/>
          <p:cNvSpPr txBox="1">
            <a:spLocks noChangeArrowheads="1"/>
          </p:cNvSpPr>
          <p:nvPr/>
        </p:nvSpPr>
        <p:spPr bwMode="auto">
          <a:xfrm>
            <a:off x="5600700" y="4114800"/>
            <a:ext cx="262890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(1giờ chiều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còn gọi là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mười ba giờ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3" grpId="0"/>
      <p:bldP spid="28723" grpId="1"/>
      <p:bldP spid="28724" grpId="0"/>
      <p:bldP spid="28771" grpId="0" animBg="1"/>
      <p:bldP spid="28790" grpId="0" animBg="1"/>
      <p:bldP spid="28791" grpId="0"/>
      <p:bldP spid="28792" grpId="0"/>
      <p:bldP spid="28793" grpId="0"/>
      <p:bldP spid="28794" grpId="0"/>
      <p:bldP spid="287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28850" y="400050"/>
            <a:ext cx="1543050" cy="1543050"/>
            <a:chOff x="336" y="240"/>
            <a:chExt cx="1296" cy="1296"/>
          </a:xfrm>
        </p:grpSpPr>
        <p:grpSp>
          <p:nvGrpSpPr>
            <p:cNvPr id="10272" name="Group 3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285" name="Group 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287" name="Oval 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8" name="Oval 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86" name="Oval 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3" name="Text Box 8"/>
            <p:cNvSpPr txBox="1">
              <a:spLocks noChangeArrowheads="1"/>
            </p:cNvSpPr>
            <p:nvPr/>
          </p:nvSpPr>
          <p:spPr bwMode="auto">
            <a:xfrm>
              <a:off x="864" y="336"/>
              <a:ext cx="36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0274" name="Text Box 9"/>
            <p:cNvSpPr txBox="1">
              <a:spLocks noChangeArrowheads="1"/>
            </p:cNvSpPr>
            <p:nvPr/>
          </p:nvSpPr>
          <p:spPr bwMode="auto">
            <a:xfrm>
              <a:off x="624" y="384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0275" name="Text Box 10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0276" name="Text Box 11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0277" name="Text Box 12"/>
            <p:cNvSpPr txBox="1">
              <a:spLocks noChangeArrowheads="1"/>
            </p:cNvSpPr>
            <p:nvPr/>
          </p:nvSpPr>
          <p:spPr bwMode="auto">
            <a:xfrm>
              <a:off x="480" y="57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10</a:t>
              </a:r>
            </a:p>
          </p:txBody>
        </p:sp>
        <p:sp>
          <p:nvSpPr>
            <p:cNvPr id="10278" name="Text Box 13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0279" name="Text Box 14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0280" name="Text Box 15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0281" name="Text Box 16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0282" name="Text Box 17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0283" name="Text Box 18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0284" name="Text Box 19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48148" name="AutoShape 20"/>
          <p:cNvSpPr>
            <a:spLocks noChangeArrowheads="1"/>
          </p:cNvSpPr>
          <p:nvPr/>
        </p:nvSpPr>
        <p:spPr bwMode="auto">
          <a:xfrm rot="8704455">
            <a:off x="2721769" y="1140619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48155" name="AutoShape 27"/>
          <p:cNvSpPr>
            <a:spLocks noChangeArrowheads="1"/>
          </p:cNvSpPr>
          <p:nvPr/>
        </p:nvSpPr>
        <p:spPr bwMode="auto">
          <a:xfrm rot="-5400000">
            <a:off x="2817019" y="881063"/>
            <a:ext cx="466725" cy="57150"/>
          </a:xfrm>
          <a:prstGeom prst="rightArrow">
            <a:avLst>
              <a:gd name="adj1" fmla="val 50000"/>
              <a:gd name="adj2" fmla="val 2041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pPr algn="ctr" eaLnBrk="1" hangingPunct="1"/>
            <a:endParaRPr lang="en-GB">
              <a:latin typeface="Arial" charset="0"/>
            </a:endParaRPr>
          </a:p>
        </p:txBody>
      </p:sp>
      <p:sp>
        <p:nvSpPr>
          <p:cNvPr id="10245" name="Rectangle 37"/>
          <p:cNvSpPr>
            <a:spLocks noChangeArrowheads="1"/>
          </p:cNvSpPr>
          <p:nvPr/>
        </p:nvSpPr>
        <p:spPr bwMode="auto">
          <a:xfrm>
            <a:off x="2686050" y="0"/>
            <a:ext cx="20101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b="1" i="1">
              <a:latin typeface="Arial" charset="0"/>
            </a:endParaRPr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>
            <a:off x="2971800" y="108585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743450" y="457200"/>
            <a:ext cx="1543050" cy="1543050"/>
            <a:chOff x="336" y="240"/>
            <a:chExt cx="1296" cy="1296"/>
          </a:xfrm>
        </p:grpSpPr>
        <p:grpSp>
          <p:nvGrpSpPr>
            <p:cNvPr id="10255" name="Group 41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268" name="Group 42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270" name="Oval 43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1" name="Oval 44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69" name="Oval 45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6" name="Text Box 46"/>
            <p:cNvSpPr txBox="1">
              <a:spLocks noChangeArrowheads="1"/>
            </p:cNvSpPr>
            <p:nvPr/>
          </p:nvSpPr>
          <p:spPr bwMode="auto">
            <a:xfrm>
              <a:off x="864" y="33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0257" name="Text Box 47"/>
            <p:cNvSpPr txBox="1">
              <a:spLocks noChangeArrowheads="1"/>
            </p:cNvSpPr>
            <p:nvPr/>
          </p:nvSpPr>
          <p:spPr bwMode="auto">
            <a:xfrm>
              <a:off x="624" y="384"/>
              <a:ext cx="33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11</a:t>
              </a:r>
            </a:p>
          </p:txBody>
        </p:sp>
        <p:sp>
          <p:nvSpPr>
            <p:cNvPr id="10258" name="Text Box 48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0259" name="Text Box 49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0260" name="Text Box 50"/>
            <p:cNvSpPr txBox="1">
              <a:spLocks noChangeArrowheads="1"/>
            </p:cNvSpPr>
            <p:nvPr/>
          </p:nvSpPr>
          <p:spPr bwMode="auto">
            <a:xfrm>
              <a:off x="401" y="576"/>
              <a:ext cx="3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10</a:t>
              </a:r>
            </a:p>
          </p:txBody>
        </p:sp>
        <p:sp>
          <p:nvSpPr>
            <p:cNvPr id="10261" name="Text Box 51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0262" name="Text Box 52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0263" name="Text Box 53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0264" name="Text Box 54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0265" name="Text Box 55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0266" name="Text Box 56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0267" name="Text Box 57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48186" name="AutoShape 58"/>
          <p:cNvSpPr>
            <a:spLocks noChangeArrowheads="1"/>
          </p:cNvSpPr>
          <p:nvPr/>
        </p:nvSpPr>
        <p:spPr bwMode="auto">
          <a:xfrm rot="10634859">
            <a:off x="5200650" y="1143001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48187" name="AutoShape 59"/>
          <p:cNvSpPr>
            <a:spLocks noChangeArrowheads="1"/>
          </p:cNvSpPr>
          <p:nvPr/>
        </p:nvSpPr>
        <p:spPr bwMode="auto">
          <a:xfrm rot="-5400000">
            <a:off x="5281613" y="947738"/>
            <a:ext cx="466725" cy="57150"/>
          </a:xfrm>
          <a:prstGeom prst="rightArrow">
            <a:avLst>
              <a:gd name="adj1" fmla="val 50000"/>
              <a:gd name="adj2" fmla="val 2041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pPr algn="ctr" eaLnBrk="1" hangingPunct="1"/>
            <a:endParaRPr lang="en-GB">
              <a:latin typeface="Arial" charset="0"/>
            </a:endParaRPr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5486400" y="114300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48189" name="Text Box 61"/>
          <p:cNvSpPr txBox="1">
            <a:spLocks noChangeArrowheads="1"/>
          </p:cNvSpPr>
          <p:nvPr/>
        </p:nvSpPr>
        <p:spPr bwMode="auto">
          <a:xfrm>
            <a:off x="2914650" y="2057401"/>
            <a:ext cx="2286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8190" name="Text Box 62"/>
          <p:cNvSpPr txBox="1">
            <a:spLocks noChangeArrowheads="1"/>
          </p:cNvSpPr>
          <p:nvPr/>
        </p:nvSpPr>
        <p:spPr bwMode="auto">
          <a:xfrm>
            <a:off x="5486400" y="2114551"/>
            <a:ext cx="2286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8191" name="Text Box 63"/>
          <p:cNvSpPr txBox="1">
            <a:spLocks noChangeArrowheads="1"/>
          </p:cNvSpPr>
          <p:nvPr/>
        </p:nvSpPr>
        <p:spPr bwMode="auto">
          <a:xfrm>
            <a:off x="628650" y="2464594"/>
            <a:ext cx="7829550" cy="11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lúc đồng hồ chỉ 8 giờ đến lúc đồng hồ chỉ 9 giờ:</a:t>
            </a:r>
          </a:p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-Kim giờ đi từ số 8 đến số 9.</a:t>
            </a:r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628650" y="3714750"/>
            <a:ext cx="7343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-Kim phút đi từ số 12 qua các số 1;2;3...rồi trở về số 12. Đúng một vòng trên mặt đồng hồ.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8" grpId="0" animBg="1"/>
      <p:bldP spid="48155" grpId="0" animBg="1"/>
      <p:bldP spid="48167" grpId="0" animBg="1"/>
      <p:bldP spid="48186" grpId="0" animBg="1"/>
      <p:bldP spid="48187" grpId="0" animBg="1"/>
      <p:bldP spid="48188" grpId="0" animBg="1"/>
      <p:bldP spid="48189" grpId="0"/>
      <p:bldP spid="48190" grpId="0"/>
      <p:bldP spid="48191" grpId="0"/>
      <p:bldP spid="48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5715000" y="285750"/>
            <a:ext cx="1543050" cy="1543050"/>
            <a:chOff x="336" y="240"/>
            <a:chExt cx="1296" cy="1296"/>
          </a:xfrm>
        </p:grpSpPr>
        <p:grpSp>
          <p:nvGrpSpPr>
            <p:cNvPr id="11341" name="Group 1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1354" name="Group 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1356" name="Oval 4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357" name="Oval 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11355" name="Oval 9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342" name="Text Box 11"/>
            <p:cNvSpPr txBox="1">
              <a:spLocks noChangeArrowheads="1"/>
            </p:cNvSpPr>
            <p:nvPr/>
          </p:nvSpPr>
          <p:spPr bwMode="auto">
            <a:xfrm>
              <a:off x="864" y="33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1343" name="Text Box 12"/>
            <p:cNvSpPr txBox="1">
              <a:spLocks noChangeArrowheads="1"/>
            </p:cNvSpPr>
            <p:nvPr/>
          </p:nvSpPr>
          <p:spPr bwMode="auto">
            <a:xfrm>
              <a:off x="624" y="384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1344" name="Text Box 1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1345" name="Text Box 1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1346" name="Text Box 15"/>
            <p:cNvSpPr txBox="1">
              <a:spLocks noChangeArrowheads="1"/>
            </p:cNvSpPr>
            <p:nvPr/>
          </p:nvSpPr>
          <p:spPr bwMode="auto">
            <a:xfrm>
              <a:off x="480" y="57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11347" name="Text Box 1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1348" name="Text Box 1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1349" name="Text Box 1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1350" name="Text Box 1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1351" name="Text Box 2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1352" name="Text Box 23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1353" name="Text Box 24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27724" name="AutoShape 76"/>
          <p:cNvSpPr>
            <a:spLocks noChangeArrowheads="1"/>
          </p:cNvSpPr>
          <p:nvPr/>
        </p:nvSpPr>
        <p:spPr bwMode="auto">
          <a:xfrm rot="9272195">
            <a:off x="6172200" y="1028701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727" name="AutoShape 79"/>
          <p:cNvSpPr>
            <a:spLocks noChangeArrowheads="1"/>
          </p:cNvSpPr>
          <p:nvPr/>
        </p:nvSpPr>
        <p:spPr bwMode="auto">
          <a:xfrm rot="-3643118">
            <a:off x="6443663" y="800100"/>
            <a:ext cx="400050" cy="5715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5886450" y="120015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7732" name="Text Box 84"/>
          <p:cNvSpPr txBox="1">
            <a:spLocks noChangeArrowheads="1"/>
          </p:cNvSpPr>
          <p:nvPr/>
        </p:nvSpPr>
        <p:spPr bwMode="auto">
          <a:xfrm>
            <a:off x="6629400" y="45720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5343525" y="1963342"/>
            <a:ext cx="200025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phút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457450" y="2514600"/>
            <a:ext cx="1543050" cy="1543050"/>
            <a:chOff x="336" y="240"/>
            <a:chExt cx="1296" cy="1296"/>
          </a:xfrm>
        </p:grpSpPr>
        <p:grpSp>
          <p:nvGrpSpPr>
            <p:cNvPr id="11324" name="Group 9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1337" name="Group 91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1339" name="Oval 92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340" name="Oval 93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11338" name="Oval 94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325" name="Text Box 95"/>
            <p:cNvSpPr txBox="1">
              <a:spLocks noChangeArrowheads="1"/>
            </p:cNvSpPr>
            <p:nvPr/>
          </p:nvSpPr>
          <p:spPr bwMode="auto">
            <a:xfrm>
              <a:off x="864" y="33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1326" name="Text Box 96"/>
            <p:cNvSpPr txBox="1">
              <a:spLocks noChangeArrowheads="1"/>
            </p:cNvSpPr>
            <p:nvPr/>
          </p:nvSpPr>
          <p:spPr bwMode="auto">
            <a:xfrm>
              <a:off x="624" y="384"/>
              <a:ext cx="32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11</a:t>
              </a:r>
            </a:p>
          </p:txBody>
        </p:sp>
        <p:sp>
          <p:nvSpPr>
            <p:cNvPr id="11327" name="Text Box 97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1328" name="Text Box 98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1329" name="Text Box 99"/>
            <p:cNvSpPr txBox="1">
              <a:spLocks noChangeArrowheads="1"/>
            </p:cNvSpPr>
            <p:nvPr/>
          </p:nvSpPr>
          <p:spPr bwMode="auto">
            <a:xfrm>
              <a:off x="480" y="576"/>
              <a:ext cx="307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11330" name="Text Box 100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1331" name="Text Box 101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1332" name="Text Box 102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1333" name="Text Box 103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1334" name="Text Box 104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1335" name="Text Box 105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1336" name="Text Box 106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27755" name="AutoShape 107"/>
          <p:cNvSpPr>
            <a:spLocks noChangeArrowheads="1"/>
          </p:cNvSpPr>
          <p:nvPr/>
        </p:nvSpPr>
        <p:spPr bwMode="auto">
          <a:xfrm rot="9659247">
            <a:off x="2914650" y="3257551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756" name="AutoShape 108"/>
          <p:cNvSpPr>
            <a:spLocks noChangeArrowheads="1"/>
          </p:cNvSpPr>
          <p:nvPr/>
        </p:nvSpPr>
        <p:spPr bwMode="auto">
          <a:xfrm>
            <a:off x="3286125" y="3226326"/>
            <a:ext cx="400050" cy="5715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757" name="Text Box 109"/>
          <p:cNvSpPr txBox="1">
            <a:spLocks noChangeArrowheads="1"/>
          </p:cNvSpPr>
          <p:nvPr/>
        </p:nvSpPr>
        <p:spPr bwMode="auto">
          <a:xfrm>
            <a:off x="2628900" y="342900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7759" name="Text Box 111"/>
          <p:cNvSpPr txBox="1">
            <a:spLocks noChangeArrowheads="1"/>
          </p:cNvSpPr>
          <p:nvPr/>
        </p:nvSpPr>
        <p:spPr bwMode="auto">
          <a:xfrm>
            <a:off x="1721644" y="4258867"/>
            <a:ext cx="267890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phút</a:t>
            </a:r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59"/>
          <p:cNvGrpSpPr>
            <a:grpSpLocks/>
          </p:cNvGrpSpPr>
          <p:nvPr/>
        </p:nvGrpSpPr>
        <p:grpSpPr bwMode="auto">
          <a:xfrm>
            <a:off x="5715000" y="2514600"/>
            <a:ext cx="1543050" cy="1543050"/>
            <a:chOff x="3840" y="240"/>
            <a:chExt cx="1296" cy="1296"/>
          </a:xfrm>
        </p:grpSpPr>
        <p:grpSp>
          <p:nvGrpSpPr>
            <p:cNvPr id="11307" name="Group 134"/>
            <p:cNvGrpSpPr>
              <a:grpSpLocks/>
            </p:cNvGrpSpPr>
            <p:nvPr/>
          </p:nvGrpSpPr>
          <p:grpSpPr bwMode="auto">
            <a:xfrm>
              <a:off x="3840" y="240"/>
              <a:ext cx="1296" cy="1296"/>
              <a:chOff x="336" y="240"/>
              <a:chExt cx="1296" cy="1296"/>
            </a:xfrm>
          </p:grpSpPr>
          <p:grpSp>
            <p:nvGrpSpPr>
              <p:cNvPr id="11320" name="Group 135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1322" name="Oval 136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1323" name="Oval 13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11321" name="Oval 138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1308" name="Text Box 139"/>
            <p:cNvSpPr txBox="1">
              <a:spLocks noChangeArrowheads="1"/>
            </p:cNvSpPr>
            <p:nvPr/>
          </p:nvSpPr>
          <p:spPr bwMode="auto">
            <a:xfrm>
              <a:off x="4368" y="336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1309" name="Text Box 140"/>
            <p:cNvSpPr txBox="1">
              <a:spLocks noChangeArrowheads="1"/>
            </p:cNvSpPr>
            <p:nvPr/>
          </p:nvSpPr>
          <p:spPr bwMode="auto">
            <a:xfrm>
              <a:off x="4128" y="384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1310" name="Text Box 141"/>
            <p:cNvSpPr txBox="1">
              <a:spLocks noChangeArrowheads="1"/>
            </p:cNvSpPr>
            <p:nvPr/>
          </p:nvSpPr>
          <p:spPr bwMode="auto">
            <a:xfrm>
              <a:off x="3984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1311" name="Text Box 142"/>
            <p:cNvSpPr txBox="1">
              <a:spLocks noChangeArrowheads="1"/>
            </p:cNvSpPr>
            <p:nvPr/>
          </p:nvSpPr>
          <p:spPr bwMode="auto">
            <a:xfrm>
              <a:off x="4128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1312" name="Text Box 143"/>
            <p:cNvSpPr txBox="1">
              <a:spLocks noChangeArrowheads="1"/>
            </p:cNvSpPr>
            <p:nvPr/>
          </p:nvSpPr>
          <p:spPr bwMode="auto">
            <a:xfrm>
              <a:off x="3912" y="576"/>
              <a:ext cx="38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10</a:t>
              </a:r>
            </a:p>
          </p:txBody>
        </p:sp>
        <p:sp>
          <p:nvSpPr>
            <p:cNvPr id="11313" name="Text Box 144"/>
            <p:cNvSpPr txBox="1">
              <a:spLocks noChangeArrowheads="1"/>
            </p:cNvSpPr>
            <p:nvPr/>
          </p:nvSpPr>
          <p:spPr bwMode="auto">
            <a:xfrm>
              <a:off x="3888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1314" name="Text Box 145"/>
            <p:cNvSpPr txBox="1">
              <a:spLocks noChangeArrowheads="1"/>
            </p:cNvSpPr>
            <p:nvPr/>
          </p:nvSpPr>
          <p:spPr bwMode="auto">
            <a:xfrm>
              <a:off x="4416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1315" name="Text Box 146"/>
            <p:cNvSpPr txBox="1">
              <a:spLocks noChangeArrowheads="1"/>
            </p:cNvSpPr>
            <p:nvPr/>
          </p:nvSpPr>
          <p:spPr bwMode="auto">
            <a:xfrm>
              <a:off x="4656" y="1152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1316" name="Text Box 147"/>
            <p:cNvSpPr txBox="1">
              <a:spLocks noChangeArrowheads="1"/>
            </p:cNvSpPr>
            <p:nvPr/>
          </p:nvSpPr>
          <p:spPr bwMode="auto">
            <a:xfrm>
              <a:off x="480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1317" name="Text Box 148"/>
            <p:cNvSpPr txBox="1">
              <a:spLocks noChangeArrowheads="1"/>
            </p:cNvSpPr>
            <p:nvPr/>
          </p:nvSpPr>
          <p:spPr bwMode="auto">
            <a:xfrm>
              <a:off x="4848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1318" name="Text Box 149"/>
            <p:cNvSpPr txBox="1">
              <a:spLocks noChangeArrowheads="1"/>
            </p:cNvSpPr>
            <p:nvPr/>
          </p:nvSpPr>
          <p:spPr bwMode="auto">
            <a:xfrm>
              <a:off x="4800" y="52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1319" name="Text Box 150"/>
            <p:cNvSpPr txBox="1">
              <a:spLocks noChangeArrowheads="1"/>
            </p:cNvSpPr>
            <p:nvPr/>
          </p:nvSpPr>
          <p:spPr bwMode="auto">
            <a:xfrm>
              <a:off x="4608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27799" name="AutoShape 151"/>
          <p:cNvSpPr>
            <a:spLocks noChangeArrowheads="1"/>
          </p:cNvSpPr>
          <p:nvPr/>
        </p:nvSpPr>
        <p:spPr bwMode="auto">
          <a:xfrm rot="10114926">
            <a:off x="6172200" y="3200400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800" name="AutoShape 152"/>
          <p:cNvSpPr>
            <a:spLocks noChangeArrowheads="1"/>
          </p:cNvSpPr>
          <p:nvPr/>
        </p:nvSpPr>
        <p:spPr bwMode="auto">
          <a:xfrm rot="5400000">
            <a:off x="6343650" y="3486150"/>
            <a:ext cx="400050" cy="5715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68580" tIns="34290" rIns="68580" bIns="34290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7801" name="Text Box 153"/>
          <p:cNvSpPr txBox="1">
            <a:spLocks noChangeArrowheads="1"/>
          </p:cNvSpPr>
          <p:nvPr/>
        </p:nvSpPr>
        <p:spPr bwMode="auto">
          <a:xfrm>
            <a:off x="5886450" y="342900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27803" name="Text Box 155"/>
          <p:cNvSpPr txBox="1">
            <a:spLocks noChangeArrowheads="1"/>
          </p:cNvSpPr>
          <p:nvPr/>
        </p:nvSpPr>
        <p:spPr bwMode="auto">
          <a:xfrm>
            <a:off x="5057775" y="4124325"/>
            <a:ext cx="2686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 </a:t>
            </a:r>
            <a:r>
              <a:rPr lang="en-US" sz="21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phút</a:t>
            </a:r>
            <a:endParaRPr lang="en-US" sz="27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05" name="Text Box 157"/>
          <p:cNvSpPr txBox="1">
            <a:spLocks noChangeArrowheads="1"/>
          </p:cNvSpPr>
          <p:nvPr/>
        </p:nvSpPr>
        <p:spPr bwMode="auto">
          <a:xfrm>
            <a:off x="3657600" y="314325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00FF"/>
                </a:solidFill>
                <a:latin typeface="Arial" charset="0"/>
              </a:rPr>
              <a:t>3</a:t>
            </a:r>
          </a:p>
        </p:txBody>
      </p:sp>
      <p:sp>
        <p:nvSpPr>
          <p:cNvPr id="27806" name="Text Box 158"/>
          <p:cNvSpPr txBox="1">
            <a:spLocks noChangeArrowheads="1"/>
          </p:cNvSpPr>
          <p:nvPr/>
        </p:nvSpPr>
        <p:spPr bwMode="auto">
          <a:xfrm>
            <a:off x="6400800" y="3714750"/>
            <a:ext cx="285750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>
                <a:solidFill>
                  <a:srgbClr val="0000FF"/>
                </a:solidFill>
                <a:latin typeface="Arial" charset="0"/>
              </a:rPr>
              <a:t>6</a:t>
            </a:r>
          </a:p>
        </p:txBody>
      </p:sp>
      <p:sp>
        <p:nvSpPr>
          <p:cNvPr id="27817" name="Text Box 169"/>
          <p:cNvSpPr txBox="1">
            <a:spLocks noChangeArrowheads="1"/>
          </p:cNvSpPr>
          <p:nvPr/>
        </p:nvSpPr>
        <p:spPr bwMode="auto">
          <a:xfrm>
            <a:off x="5423297" y="4506516"/>
            <a:ext cx="2686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8 giờ rưỡi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2343150" y="400050"/>
            <a:ext cx="1543050" cy="1543050"/>
            <a:chOff x="336" y="240"/>
            <a:chExt cx="1296" cy="1296"/>
          </a:xfrm>
        </p:grpSpPr>
        <p:grpSp>
          <p:nvGrpSpPr>
            <p:cNvPr id="11290" name="Group 84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1303" name="Group 85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1305" name="Oval 86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Oval 8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04" name="Oval 88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1" name="Text Box 89"/>
            <p:cNvSpPr txBox="1">
              <a:spLocks noChangeArrowheads="1"/>
            </p:cNvSpPr>
            <p:nvPr/>
          </p:nvSpPr>
          <p:spPr bwMode="auto">
            <a:xfrm>
              <a:off x="864" y="336"/>
              <a:ext cx="33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12</a:t>
              </a:r>
            </a:p>
          </p:txBody>
        </p:sp>
        <p:sp>
          <p:nvSpPr>
            <p:cNvPr id="11292" name="Text Box 90"/>
            <p:cNvSpPr txBox="1">
              <a:spLocks noChangeArrowheads="1"/>
            </p:cNvSpPr>
            <p:nvPr/>
          </p:nvSpPr>
          <p:spPr bwMode="auto">
            <a:xfrm>
              <a:off x="624" y="384"/>
              <a:ext cx="31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11</a:t>
              </a:r>
            </a:p>
          </p:txBody>
        </p:sp>
        <p:sp>
          <p:nvSpPr>
            <p:cNvPr id="11293" name="Text Box 91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8</a:t>
              </a:r>
            </a:p>
          </p:txBody>
        </p:sp>
        <p:sp>
          <p:nvSpPr>
            <p:cNvPr id="11294" name="Text Box 92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7</a:t>
              </a:r>
            </a:p>
          </p:txBody>
        </p:sp>
        <p:sp>
          <p:nvSpPr>
            <p:cNvPr id="11295" name="Text Box 93"/>
            <p:cNvSpPr txBox="1">
              <a:spLocks noChangeArrowheads="1"/>
            </p:cNvSpPr>
            <p:nvPr/>
          </p:nvSpPr>
          <p:spPr bwMode="auto">
            <a:xfrm>
              <a:off x="480" y="576"/>
              <a:ext cx="324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 dirty="0">
                  <a:latin typeface="Arial" charset="0"/>
                </a:rPr>
                <a:t>10</a:t>
              </a:r>
            </a:p>
          </p:txBody>
        </p:sp>
        <p:sp>
          <p:nvSpPr>
            <p:cNvPr id="11296" name="Text Box 94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9</a:t>
              </a:r>
            </a:p>
          </p:txBody>
        </p:sp>
        <p:sp>
          <p:nvSpPr>
            <p:cNvPr id="11297" name="Text Box 95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6</a:t>
              </a:r>
            </a:p>
          </p:txBody>
        </p:sp>
        <p:sp>
          <p:nvSpPr>
            <p:cNvPr id="11298" name="Text Box 96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5</a:t>
              </a:r>
            </a:p>
          </p:txBody>
        </p:sp>
        <p:sp>
          <p:nvSpPr>
            <p:cNvPr id="11299" name="Text Box 97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4</a:t>
              </a:r>
            </a:p>
          </p:txBody>
        </p:sp>
        <p:sp>
          <p:nvSpPr>
            <p:cNvPr id="11300" name="Text Box 98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3</a:t>
              </a:r>
            </a:p>
          </p:txBody>
        </p:sp>
        <p:sp>
          <p:nvSpPr>
            <p:cNvPr id="11301" name="Text Box 99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2</a:t>
              </a:r>
            </a:p>
          </p:txBody>
        </p:sp>
        <p:sp>
          <p:nvSpPr>
            <p:cNvPr id="11302" name="Text Box 100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1</a:t>
              </a:r>
            </a:p>
          </p:txBody>
        </p:sp>
      </p:grpSp>
      <p:sp>
        <p:nvSpPr>
          <p:cNvPr id="98405" name="AutoShape 101"/>
          <p:cNvSpPr>
            <a:spLocks noChangeArrowheads="1"/>
          </p:cNvSpPr>
          <p:nvPr/>
        </p:nvSpPr>
        <p:spPr bwMode="auto">
          <a:xfrm rot="8704455">
            <a:off x="2836069" y="1140619"/>
            <a:ext cx="342900" cy="146447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98406" name="AutoShape 102"/>
          <p:cNvSpPr>
            <a:spLocks noChangeArrowheads="1"/>
          </p:cNvSpPr>
          <p:nvPr/>
        </p:nvSpPr>
        <p:spPr bwMode="auto">
          <a:xfrm rot="-5400000">
            <a:off x="2881313" y="881063"/>
            <a:ext cx="466725" cy="57150"/>
          </a:xfrm>
          <a:prstGeom prst="rightArrow">
            <a:avLst>
              <a:gd name="adj1" fmla="val 50000"/>
              <a:gd name="adj2" fmla="val 2041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8580" tIns="34290" rIns="68580" bIns="34290" anchor="ctr"/>
          <a:lstStyle/>
          <a:p>
            <a:pPr algn="ctr" eaLnBrk="1" hangingPunct="1"/>
            <a:endParaRPr lang="en-GB">
              <a:latin typeface="Arial" charset="0"/>
            </a:endParaRPr>
          </a:p>
        </p:txBody>
      </p:sp>
      <p:sp>
        <p:nvSpPr>
          <p:cNvPr id="98407" name="Oval 103"/>
          <p:cNvSpPr>
            <a:spLocks noChangeArrowheads="1"/>
          </p:cNvSpPr>
          <p:nvPr/>
        </p:nvSpPr>
        <p:spPr bwMode="auto">
          <a:xfrm>
            <a:off x="3086100" y="1085850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1921669" y="1932385"/>
            <a:ext cx="217170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4" grpId="0" animBg="1"/>
      <p:bldP spid="27727" grpId="0" animBg="1"/>
      <p:bldP spid="27731" grpId="0"/>
      <p:bldP spid="27732" grpId="0"/>
      <p:bldP spid="27733" grpId="0"/>
      <p:bldP spid="27755" grpId="0" animBg="1"/>
      <p:bldP spid="27756" grpId="0" animBg="1"/>
      <p:bldP spid="27757" grpId="0"/>
      <p:bldP spid="27759" grpId="0"/>
      <p:bldP spid="27799" grpId="0" animBg="1"/>
      <p:bldP spid="27800" grpId="0" animBg="1"/>
      <p:bldP spid="27801" grpId="0"/>
      <p:bldP spid="27803" grpId="0"/>
      <p:bldP spid="27805" grpId="0"/>
      <p:bldP spid="27806" grpId="0"/>
      <p:bldP spid="27817" grpId="0"/>
      <p:bldP spid="98405" grpId="0" animBg="1"/>
      <p:bldP spid="98406" grpId="0" animBg="1"/>
      <p:bldP spid="98407" grpId="0" animBg="1"/>
      <p:bldP spid="3" grpId="0"/>
    </p:bldLst>
  </p:timing>
</p:sld>
</file>

<file path=ppt/theme/theme1.xml><?xml version="1.0" encoding="utf-8"?>
<a:theme xmlns:a="http://schemas.openxmlformats.org/drawingml/2006/main" name="Grammar Workshop by Slidesgo">
  <a:themeElements>
    <a:clrScheme name="Simple Light">
      <a:dk1>
        <a:srgbClr val="3E3B36"/>
      </a:dk1>
      <a:lt1>
        <a:srgbClr val="FFFBF3"/>
      </a:lt1>
      <a:dk2>
        <a:srgbClr val="FFFFFF"/>
      </a:dk2>
      <a:lt2>
        <a:srgbClr val="FFFFFF"/>
      </a:lt2>
      <a:accent1>
        <a:srgbClr val="F3B62A"/>
      </a:accent1>
      <a:accent2>
        <a:srgbClr val="BD6E24"/>
      </a:accent2>
      <a:accent3>
        <a:srgbClr val="FBC6C2"/>
      </a:accent3>
      <a:accent4>
        <a:srgbClr val="E76D6A"/>
      </a:accent4>
      <a:accent5>
        <a:srgbClr val="F4ECD9"/>
      </a:accent5>
      <a:accent6>
        <a:srgbClr val="D9D1BE"/>
      </a:accent6>
      <a:hlink>
        <a:srgbClr val="3E3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651</Words>
  <Application>Microsoft Office PowerPoint</Application>
  <PresentationFormat>On-screen Show (16:9)</PresentationFormat>
  <Paragraphs>248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HP001 4 hàng</vt:lpstr>
      <vt:lpstr>Nunito</vt:lpstr>
      <vt:lpstr>.VnAvantH</vt:lpstr>
      <vt:lpstr>Zilla Slab</vt:lpstr>
      <vt:lpstr>Bebas Neue</vt:lpstr>
      <vt:lpstr>Arial</vt:lpstr>
      <vt:lpstr>Chalkboard SE</vt:lpstr>
      <vt:lpstr>Baskerville Old Face</vt:lpstr>
      <vt:lpstr>Patrick Hand</vt:lpstr>
      <vt:lpstr>Zilla Slab Light</vt:lpstr>
      <vt:lpstr>Roboto Condensed Light</vt:lpstr>
      <vt:lpstr>.VnTimeH</vt:lpstr>
      <vt:lpstr>Times New Roman</vt:lpstr>
      <vt:lpstr>Grammar Workshop by Slidesgo</vt:lpstr>
      <vt:lpstr>Bitmap Image</vt:lpstr>
      <vt:lpstr>PowerPoint Presentation</vt:lpstr>
      <vt:lpstr>Chào mừng  các con đến với  tiết học Toán</vt:lpstr>
      <vt:lpstr>Đồng hồ sau chỉ mấy giờ?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các con đến với  tiết học Toán</dc:title>
  <dc:creator>MSTTPC2</dc:creator>
  <cp:lastModifiedBy>Lê Bích Mai</cp:lastModifiedBy>
  <cp:revision>37</cp:revision>
  <dcterms:modified xsi:type="dcterms:W3CDTF">2022-02-08T19:05:47Z</dcterms:modified>
</cp:coreProperties>
</file>